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73" r:id="rId9"/>
    <p:sldId id="263" r:id="rId10"/>
    <p:sldId id="264" r:id="rId11"/>
    <p:sldId id="266" r:id="rId12"/>
    <p:sldId id="271" r:id="rId13"/>
    <p:sldId id="272" r:id="rId14"/>
    <p:sldId id="274" r:id="rId15"/>
    <p:sldId id="267" r:id="rId16"/>
    <p:sldId id="268" r:id="rId17"/>
    <p:sldId id="270" r:id="rId18"/>
    <p:sldId id="26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'Лист1'!$B$1</c:f>
              <c:strCache>
                <c:ptCount val="1"/>
                <c:pt idx="0">
                  <c:v>Учащиеся</c:v>
                </c:pt>
              </c:strCache>
            </c:strRef>
          </c:tx>
          <c:explosion val="1"/>
          <c:dLbls>
            <c:showVal val="1"/>
            <c:showCatName val="1"/>
            <c:showLeaderLines val="1"/>
          </c:dLbls>
          <c:cat>
            <c:strRef>
              <c:f>'Лист1'!$A$2:$A$4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кв.2.1</c:v>
                </c:pt>
              </c:strCache>
            </c:strRef>
          </c:cat>
          <c:val>
            <c:numRef>
              <c:f>'Лист1'!$B$2:$B$4</c:f>
              <c:numCache>
                <c:formatCode>General</c:formatCode>
                <c:ptCount val="3"/>
                <c:pt idx="0">
                  <c:v>409</c:v>
                </c:pt>
                <c:pt idx="1">
                  <c:v>12</c:v>
                </c:pt>
                <c:pt idx="2">
                  <c:v>13</c:v>
                </c:pt>
              </c:numCache>
            </c:numRef>
          </c:val>
        </c:ser>
        <c:ser>
          <c:idx val="1"/>
          <c:order val="1"/>
          <c:tx>
            <c:strRef>
              <c:f>'Лист1'!$C$1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Val val="1"/>
            <c:showCatName val="1"/>
            <c:showLeaderLines val="1"/>
          </c:dLbls>
          <c:cat>
            <c:strRef>
              <c:f>'Лист1'!$A$2:$A$4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кв.2.1</c:v>
                </c:pt>
              </c:strCache>
            </c:strRef>
          </c:cat>
          <c:val>
            <c:numRef>
              <c:f>'Лист1'!$C$2:$C$4</c:f>
              <c:numCache>
                <c:formatCode>General</c:formatCode>
                <c:ptCount val="3"/>
              </c:numCache>
            </c:numRef>
          </c:val>
        </c:ser>
        <c:dLbls>
          <c:showVal val="1"/>
          <c:showCatName val="1"/>
        </c:dLbls>
        <c:firstSliceAng val="0"/>
      </c:pieChart>
    </c:plotArea>
    <c:plotVisOnly val="1"/>
    <c:dispBlanksAs val="zero"/>
  </c:chart>
  <c:txPr>
    <a:bodyPr/>
    <a:lstStyle/>
    <a:p>
      <a:pPr>
        <a:defRPr sz="1400" baseline="0">
          <a:solidFill>
            <a:sysClr val="windowText" lastClr="000000"/>
          </a:solidFill>
          <a:latin typeface="Times New Roman" pitchFamily="18" charset="0"/>
        </a:defRPr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C9A74A-DDBF-40F3-8F00-C7A3B5086E10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7D307-3049-4045-B936-99DCDE66A5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7711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7D307-3049-4045-B936-99DCDE66A58A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7D307-3049-4045-B936-99DCDE66A58A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FA50-7166-4D8C-B9BF-C96F0B72DD10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8033-E245-46C0-A42A-94791B36B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FA50-7166-4D8C-B9BF-C96F0B72DD10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8033-E245-46C0-A42A-94791B36B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FA50-7166-4D8C-B9BF-C96F0B72DD10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8033-E245-46C0-A42A-94791B36B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FA50-7166-4D8C-B9BF-C96F0B72DD10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8033-E245-46C0-A42A-94791B36B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FA50-7166-4D8C-B9BF-C96F0B72DD10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8033-E245-46C0-A42A-94791B36B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FA50-7166-4D8C-B9BF-C96F0B72DD10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8033-E245-46C0-A42A-94791B36B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FA50-7166-4D8C-B9BF-C96F0B72DD10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8033-E245-46C0-A42A-94791B36B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FA50-7166-4D8C-B9BF-C96F0B72DD10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8033-E245-46C0-A42A-94791B36B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FA50-7166-4D8C-B9BF-C96F0B72DD10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8033-E245-46C0-A42A-94791B36B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FA50-7166-4D8C-B9BF-C96F0B72DD10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8033-E245-46C0-A42A-94791B36B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FA50-7166-4D8C-B9BF-C96F0B72DD10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8033-E245-46C0-A42A-94791B36B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9FA50-7166-4D8C-B9BF-C96F0B72DD10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D8033-E245-46C0-A42A-94791B36B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9.xml"/><Relationship Id="rId1" Type="http://schemas.openxmlformats.org/officeDocument/2006/relationships/audio" Target="file:///C:\Users\&#1057;&#1077;&#1088;&#1075;&#1077;&#1081;\Desktop\&#1052;&#1091;&#1079;&#1099;&#1082;&#1072;%20&#1074;%20&#1096;&#1082;&#1086;&#1083;&#1077;\&#1084;&#1091;&#1079;&#1099;&#1082;&#1072;\&#1042;&#1048;&#1040;%20&#1057;&#1080;&#1085;&#1103;&#1103;%20&#1087;&#1088;&#1080;&#1094;&#1072;.%20&#1058;&#1072;&#1084;%20&#1075;&#1076;&#1077;%20&#1082;&#1083;&#1105;&#1085;%20&#1096;&#1091;&#1084;&#1080;&#1090;..mp3" TargetMode="Externa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9.xml"/><Relationship Id="rId1" Type="http://schemas.openxmlformats.org/officeDocument/2006/relationships/audio" Target="file:///F:\&#1052;&#1091;&#1079;&#1099;&#1082;&#1072;%20&#1074;%20&#1078;&#1080;&#1079;&#1085;&#1080;%20&#1091;&#1095;&#1072;&#1097;&#1080;&#1093;&#1103;%20&#1096;&#1082;&#1086;&#1083;&#1099;%20(&#1085;&#1086;&#1074;&#1072;&#1103;)\&#1042;%20&#1075;&#1086;&#1088;&#1086;&#1076;&#1089;&#1082;&#1086;&#1084;%20&#1089;&#1072;&#1076;&#1091;%20&#1080;&#1075;&#1088;&#1072;&#1077;&#1090;%20&#1076;&#1091;&#1093;&#1086;&#1074;&#1086;&#1081;%20&#1086;&#1088;&#1082;&#1077;&#1089;&#1090;&#1088;..mp3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F:\&#1052;&#1091;&#1079;&#1099;&#1082;&#1072;%20&#1074;%20&#1078;&#1080;&#1079;&#1085;&#1080;%20&#1091;&#1095;&#1072;&#1097;&#1080;&#1093;&#1103;%20&#1096;&#1082;&#1086;&#1083;&#1099;%20(&#1085;&#1086;&#1074;&#1072;&#1103;)\&#1040;&#1084;&#1091;&#1088;&#1089;&#1082;&#1080;&#1077;%20&#1074;&#1086;&#1083;&#1085;&#1099;.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F:\&#1052;&#1091;&#1079;&#1099;&#1082;&#1072;%20&#1074;%20&#1078;&#1080;&#1079;&#1085;&#1080;%20&#1091;&#1095;&#1072;&#1097;&#1080;&#1093;&#1103;%20&#1096;&#1082;&#1086;&#1083;&#1099;%20(&#1085;&#1086;&#1074;&#1072;&#1103;)\via_poyushchie_serdtsa_-_vot_takaya_beda_(zaycev.net).mp3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Музыка нас связала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Исследовательская работа                                                   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63688" y="3886200"/>
            <a:ext cx="6624736" cy="1752600"/>
          </a:xfrm>
        </p:spPr>
        <p:txBody>
          <a:bodyPr>
            <a:normAutofit fontScale="85000" lnSpcReduction="20000"/>
          </a:bodyPr>
          <a:lstStyle/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Подготовила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: Павленко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Ангелина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                     учащаяся 8 «А» класса</a:t>
            </a:r>
          </a:p>
          <a:p>
            <a:pPr algn="l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МБОУ Заветинская СОШ №1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                                        Руководитель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: Мельникова Ирина 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                    Михайловна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,  учитель 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                                 МБОУ Заветинская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СОШ №1.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55776" y="4800600"/>
            <a:ext cx="5832648" cy="1364704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Вокально-инструментальный ансамбль «Кристалл» 1970 -е годы</a:t>
            </a:r>
          </a:p>
        </p:txBody>
      </p:sp>
      <p:pic>
        <p:nvPicPr>
          <p:cNvPr id="8" name="Рисунок 7" descr="1969 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8097" r="8097"/>
          <a:stretch>
            <a:fillRect/>
          </a:stretch>
        </p:blipFill>
        <p:spPr>
          <a:xfrm>
            <a:off x="2267744" y="908720"/>
            <a:ext cx="6236096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4800600"/>
            <a:ext cx="6048672" cy="1292696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Вокально-инструментальный ансамбль 1979 год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079 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332656"/>
            <a:ext cx="5904656" cy="44027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Осичкий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Виктор Николаевич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Осичкин В.Н.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941" r="4941"/>
          <a:stretch>
            <a:fillRect/>
          </a:stretch>
        </p:blipFill>
        <p:spPr>
          <a:xfrm>
            <a:off x="1835696" y="620688"/>
            <a:ext cx="5486400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93265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Вокально-инструментальный ансамбль 1979 год</a:t>
            </a:r>
            <a:endParaRPr lang="ru-RU" sz="2400" dirty="0"/>
          </a:p>
        </p:txBody>
      </p:sp>
      <p:pic>
        <p:nvPicPr>
          <p:cNvPr id="5" name="Рисунок 4" descr="Копия 0.jpe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9054" r="9054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ВИА Синяя прица. Там где клён шумит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668344" y="5733256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1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411760" y="5733256"/>
            <a:ext cx="5328592" cy="504056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Выпускник  1987 года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Линченко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С.Н.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линченкос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3848" y="476672"/>
            <a:ext cx="3390900" cy="4743450"/>
          </a:xfrm>
        </p:spPr>
      </p:pic>
    </p:spTree>
  </p:cSld>
  <p:clrMapOvr>
    <a:masterClrMapping/>
  </p:clrMapOvr>
  <p:transition spd="med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6164088" cy="1004664"/>
          </a:xfrm>
        </p:spPr>
        <p:txBody>
          <a:bodyPr>
            <a:normAutofit/>
          </a:bodyPr>
          <a:lstStyle/>
          <a:p>
            <a:pPr algn="ctr"/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Встреча с друзьями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с гитарой 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3671" b="3671"/>
          <a:stretch>
            <a:fillRect/>
          </a:stretch>
        </p:blipFill>
        <p:spPr>
          <a:xfrm>
            <a:off x="1907704" y="620688"/>
            <a:ext cx="6048672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2123728" y="116632"/>
          <a:ext cx="6120680" cy="5782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95736" y="5373216"/>
            <a:ext cx="6192688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Результаты опроса учащихся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1700808"/>
            <a:ext cx="6120680" cy="1665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Музыка нас связала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Исследовательская работа                                                   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3933056"/>
            <a:ext cx="38164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Подготовила: Павленко Ангелина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учащаяся 8 «А» класса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МБОУ Заветинская СОШ №1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Руководитель: Мельникова Ирина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Михайловна,  учитель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МБОУ Заветинская СОШ №1.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 rot="10800000" flipV="1">
            <a:off x="1331640" y="593536"/>
            <a:ext cx="7128792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СПИСОК ИСПОЛЬЗУЕМОЙ ЛИТЕРАТУРЫ И ИСТОЧНИКОВ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Далёкой юности оркестры…/Д.И. Курилов// Восход. – 2015. № 59-63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Воспоминания участника духового оркестра 1961-1966гг. Курилова Д.И.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Воспоминания учителя МБОУ Заветинская СОШ №1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Осичкиной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Л.А.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Воспоминания участника вокально-инструментального ансамбля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Фабрицкого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Воспоминания участника вокально-инструментального ансамбля Сергиенко В. Н.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Воспоминания участника вокально-инструментального ансамбля 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Линченко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С.Н.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19672" y="-241190"/>
            <a:ext cx="7056784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Выяснить  какое значение имела музыка в жизни учащихся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Заветинской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средней школы №1 в прошлые годы и сейчас.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Узнать какие музыкальные коллективы существовали в школе, и изучить их историю;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Найти выпускников школы, которые были участниками музыкальных коллективов;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Провести опрос среди учеников и выяснить, как школьники относятся к музыкальному образованию;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Рассказать о результатах своего исследования;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Оформить альбом по результатам своей работы и передать его в школьный музей.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373216"/>
            <a:ext cx="8229600" cy="108012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уроках музыки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девочка 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476672"/>
            <a:ext cx="4038600" cy="32755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Содержимое 8" descr="1972 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844824"/>
            <a:ext cx="4176464" cy="33404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78864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Духовой оркестр 1954год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оркестр нг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3074" r="3074"/>
          <a:stretch>
            <a:fillRect/>
          </a:stretch>
        </p:blipFill>
        <p:spPr>
          <a:xfrm>
            <a:off x="1907704" y="620688"/>
            <a:ext cx="5486400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В городском саду играет духовой оркестр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16416" y="6165304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3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941168"/>
            <a:ext cx="5976664" cy="864096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Духовой оркестр 1964 год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ag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0122" r="10122"/>
          <a:stretch>
            <a:fillRect/>
          </a:stretch>
        </p:blipFill>
        <p:spPr>
          <a:xfrm>
            <a:off x="2195736" y="764704"/>
            <a:ext cx="5226968" cy="39202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5013175"/>
            <a:ext cx="6563072" cy="1324595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Духовой оркестр под руководством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Н.С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Пожидаева 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1967 год</a:t>
            </a: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оркестр 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332656"/>
            <a:ext cx="4176464" cy="29841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2100852"/>
            <a:ext cx="4320480" cy="33603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Амурские волны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316416" y="6093296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2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5085184"/>
            <a:ext cx="6275040" cy="108012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Вокально-инструментальный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ансамбль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1972 год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969 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60648"/>
            <a:ext cx="4038600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Содержимое 6" descr="1969 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1916832"/>
            <a:ext cx="4038600" cy="29517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4941168"/>
            <a:ext cx="5040560" cy="1224136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Вокально-инструментальный ансамбль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1972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353" r="10353"/>
          <a:stretch>
            <a:fillRect/>
          </a:stretch>
        </p:blipFill>
        <p:spPr>
          <a:xfrm>
            <a:off x="1979712" y="620688"/>
            <a:ext cx="6408712" cy="44644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861834062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5373216"/>
            <a:ext cx="6131024" cy="1008112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Вокально-инструментальный ансамбль «Кристалл»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1970 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-е годы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Содержимое 4" descr="1969 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076056" y="404664"/>
            <a:ext cx="3271374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1969 5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683568" y="1268760"/>
            <a:ext cx="4038600" cy="29004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via_poyushchie_serdtsa_-_vot_takaya_beda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172400" y="60212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84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</TotalTime>
  <Words>277</Words>
  <Application>Microsoft Office PowerPoint</Application>
  <PresentationFormat>Экран (4:3)</PresentationFormat>
  <Paragraphs>46</Paragraphs>
  <Slides>18</Slides>
  <Notes>2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Музыка нас связала Исследовательская работа                                                     </vt:lpstr>
      <vt:lpstr>Слайд 2</vt:lpstr>
      <vt:lpstr>На уроках музыки</vt:lpstr>
      <vt:lpstr>    Духовой оркестр 1954год</vt:lpstr>
      <vt:lpstr>Духовой оркестр 1964 год </vt:lpstr>
      <vt:lpstr> Духовой оркестр под руководством  Н.С. Пожидаева  1967 год</vt:lpstr>
      <vt:lpstr>Вокально-инструментальный ансамбль  1972 год </vt:lpstr>
      <vt:lpstr>Вокально-инструментальный ансамбль 1972 год</vt:lpstr>
      <vt:lpstr>Вокально-инструментальный ансамбль «Кристалл» 1970 -е годы </vt:lpstr>
      <vt:lpstr>Вокально-инструментальный ансамбль «Кристалл» 1970 -е годы</vt:lpstr>
      <vt:lpstr>Вокально-инструментальный ансамбль 1979 год </vt:lpstr>
      <vt:lpstr>Осичкий Виктор Николаевич</vt:lpstr>
      <vt:lpstr>Вокально-инструментальный ансамбль 1979 год</vt:lpstr>
      <vt:lpstr>Выпускник  1987 года Линченко С.Н.</vt:lpstr>
      <vt:lpstr>Встреча с друзьями </vt:lpstr>
      <vt:lpstr>Результаты опроса учащихся 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 в жизни учащихся нашей школы Исследовательская работа</dc:title>
  <dc:creator>Сергей</dc:creator>
  <cp:lastModifiedBy>Сергей</cp:lastModifiedBy>
  <cp:revision>28</cp:revision>
  <dcterms:created xsi:type="dcterms:W3CDTF">2018-04-04T17:54:54Z</dcterms:created>
  <dcterms:modified xsi:type="dcterms:W3CDTF">2018-04-27T18:23:23Z</dcterms:modified>
</cp:coreProperties>
</file>