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7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8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1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0" r:id="rId2"/>
    <p:sldMasterId id="2147483702" r:id="rId3"/>
    <p:sldMasterId id="2147483765" r:id="rId4"/>
    <p:sldMasterId id="2147483775" r:id="rId5"/>
    <p:sldMasterId id="2147483791" r:id="rId6"/>
    <p:sldMasterId id="2147483804" r:id="rId7"/>
    <p:sldMasterId id="2147483817" r:id="rId8"/>
    <p:sldMasterId id="2147483830" r:id="rId9"/>
  </p:sldMasterIdLst>
  <p:notesMasterIdLst>
    <p:notesMasterId r:id="rId32"/>
  </p:notesMasterIdLst>
  <p:handoutMasterIdLst>
    <p:handoutMasterId r:id="rId33"/>
  </p:handoutMasterIdLst>
  <p:sldIdLst>
    <p:sldId id="328" r:id="rId10"/>
    <p:sldId id="341" r:id="rId11"/>
    <p:sldId id="349" r:id="rId12"/>
    <p:sldId id="359" r:id="rId13"/>
    <p:sldId id="360" r:id="rId14"/>
    <p:sldId id="347" r:id="rId15"/>
    <p:sldId id="348" r:id="rId16"/>
    <p:sldId id="352" r:id="rId17"/>
    <p:sldId id="358" r:id="rId18"/>
    <p:sldId id="361" r:id="rId19"/>
    <p:sldId id="363" r:id="rId20"/>
    <p:sldId id="364" r:id="rId21"/>
    <p:sldId id="355" r:id="rId22"/>
    <p:sldId id="367" r:id="rId23"/>
    <p:sldId id="356" r:id="rId24"/>
    <p:sldId id="366" r:id="rId25"/>
    <p:sldId id="365" r:id="rId26"/>
    <p:sldId id="337" r:id="rId27"/>
    <p:sldId id="370" r:id="rId28"/>
    <p:sldId id="368" r:id="rId29"/>
    <p:sldId id="369" r:id="rId30"/>
    <p:sldId id="371" r:id="rId31"/>
  </p:sldIdLst>
  <p:sldSz cx="12192000" cy="6858000"/>
  <p:notesSz cx="10018713" cy="6888163"/>
  <p:defaultTextStyle>
    <a:defPPr>
      <a:defRPr lang="ru-RU"/>
    </a:defPPr>
    <a:lvl1pPr marL="0" algn="l" defTabSz="914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31" algn="l" defTabSz="914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264" algn="l" defTabSz="914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396" algn="l" defTabSz="914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528" algn="l" defTabSz="914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662" algn="l" defTabSz="914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790" algn="l" defTabSz="914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9920" algn="l" defTabSz="914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051" algn="l" defTabSz="914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2684531C-7A99-4895-82B2-9AC6E6F7F9DC}">
          <p14:sldIdLst>
            <p14:sldId id="328"/>
            <p14:sldId id="341"/>
            <p14:sldId id="349"/>
            <p14:sldId id="359"/>
            <p14:sldId id="360"/>
            <p14:sldId id="347"/>
            <p14:sldId id="348"/>
            <p14:sldId id="352"/>
            <p14:sldId id="358"/>
            <p14:sldId id="361"/>
            <p14:sldId id="363"/>
            <p14:sldId id="364"/>
            <p14:sldId id="355"/>
            <p14:sldId id="367"/>
            <p14:sldId id="356"/>
            <p14:sldId id="366"/>
            <p14:sldId id="365"/>
            <p14:sldId id="337"/>
            <p14:sldId id="370"/>
            <p14:sldId id="368"/>
            <p14:sldId id="369"/>
            <p14:sldId id="371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CCCCFF"/>
    <a:srgbClr val="660066"/>
    <a:srgbClr val="CC99FF"/>
    <a:srgbClr val="660033"/>
    <a:srgbClr val="CC66FF"/>
    <a:srgbClr val="FF99FF"/>
    <a:srgbClr val="1B3281"/>
    <a:srgbClr val="99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503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-21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1" d="100"/>
        <a:sy n="31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организаций, создавших мероприятия</c:v>
                </c:pt>
              </c:strCache>
            </c:strRef>
          </c:tx>
          <c:spPr>
            <a:solidFill>
              <a:srgbClr val="CC99FF"/>
            </a:solidFill>
          </c:spPr>
          <c:invertIfNegative val="0"/>
          <c:cat>
            <c:strRef>
              <c:f>Лист1!$A$2:$A$5</c:f>
              <c:strCache>
                <c:ptCount val="4"/>
                <c:pt idx="0">
                  <c:v>1  сентября</c:v>
                </c:pt>
                <c:pt idx="1">
                  <c:v>14 ноября</c:v>
                </c:pt>
                <c:pt idx="2">
                  <c:v>14 декабря</c:v>
                </c:pt>
                <c:pt idx="3">
                  <c:v>20 января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7800</c:v>
                </c:pt>
                <c:pt idx="1">
                  <c:v>8694</c:v>
                </c:pt>
                <c:pt idx="2">
                  <c:v>12905</c:v>
                </c:pt>
                <c:pt idx="3">
                  <c:v>19905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5C2-4B3D-91F5-3F198241547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Количество учителей, создавших работы</c:v>
                </c:pt>
              </c:strCache>
            </c:strRef>
          </c:tx>
          <c:spPr>
            <a:solidFill>
              <a:srgbClr val="CC66FF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660066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35C2-4B3D-91F5-3F198241547F}"/>
              </c:ext>
            </c:extLst>
          </c:dPt>
          <c:dPt>
            <c:idx val="1"/>
            <c:invertIfNegative val="0"/>
            <c:bubble3D val="0"/>
            <c:spPr>
              <a:solidFill>
                <a:srgbClr val="660066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35C2-4B3D-91F5-3F198241547F}"/>
              </c:ext>
            </c:extLst>
          </c:dPt>
          <c:dPt>
            <c:idx val="2"/>
            <c:invertIfNegative val="0"/>
            <c:bubble3D val="0"/>
            <c:spPr>
              <a:solidFill>
                <a:srgbClr val="660066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35C2-4B3D-91F5-3F198241547F}"/>
              </c:ext>
            </c:extLst>
          </c:dPt>
          <c:dPt>
            <c:idx val="3"/>
            <c:invertIfNegative val="0"/>
            <c:bubble3D val="0"/>
            <c:spPr>
              <a:solidFill>
                <a:srgbClr val="660066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8-35C2-4B3D-91F5-3F198241547F}"/>
              </c:ext>
            </c:extLst>
          </c:dPt>
          <c:cat>
            <c:strRef>
              <c:f>Лист1!$A$2:$A$5</c:f>
              <c:strCache>
                <c:ptCount val="4"/>
                <c:pt idx="0">
                  <c:v>1  сентября</c:v>
                </c:pt>
                <c:pt idx="1">
                  <c:v>14 ноября</c:v>
                </c:pt>
                <c:pt idx="2">
                  <c:v>14 декабря</c:v>
                </c:pt>
                <c:pt idx="3">
                  <c:v>20 января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18223</c:v>
                </c:pt>
                <c:pt idx="1">
                  <c:v>21214</c:v>
                </c:pt>
                <c:pt idx="2">
                  <c:v>34658</c:v>
                </c:pt>
                <c:pt idx="3">
                  <c:v>77722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35C2-4B3D-91F5-3F198241547F}"/>
            </c:ext>
          </c:extLst>
        </c:ser>
        <c:ser>
          <c:idx val="2"/>
          <c:order val="2"/>
          <c:tx>
            <c:strRef>
              <c:f>Лист1!#REF!</c:f>
              <c:strCache>
                <c:ptCount val="1"/>
                <c:pt idx="0">
                  <c:v>#REF!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1  сентября</c:v>
                </c:pt>
                <c:pt idx="1">
                  <c:v>14 ноября</c:v>
                </c:pt>
                <c:pt idx="2">
                  <c:v>14 декабря</c:v>
                </c:pt>
                <c:pt idx="3">
                  <c:v>20 января</c:v>
                </c:pt>
              </c:strCache>
            </c:strRef>
          </c:cat>
          <c:val>
            <c:numRef>
              <c:f>Лист1!#REF!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35C2-4B3D-91F5-3F198241547F}"/>
            </c:ext>
          </c:extLst>
        </c:ser>
        <c:ser>
          <c:idx val="3"/>
          <c:order val="3"/>
          <c:tx>
            <c:strRef>
              <c:f>Лист1!#ССЫЛКА!</c:f>
              <c:strCache>
                <c:ptCount val="1"/>
                <c:pt idx="0">
                  <c:v>#REF!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1  сентября</c:v>
                </c:pt>
                <c:pt idx="1">
                  <c:v>14 ноября</c:v>
                </c:pt>
                <c:pt idx="2">
                  <c:v>14 декабря</c:v>
                </c:pt>
                <c:pt idx="3">
                  <c:v>20 января</c:v>
                </c:pt>
              </c:strCache>
            </c:strRef>
          </c:cat>
          <c:val>
            <c:numRef>
              <c:f>Лист1!#ССЫЛКА!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35C2-4B3D-91F5-3F19824154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8041856"/>
        <c:axId val="78043392"/>
      </c:barChart>
      <c:catAx>
        <c:axId val="780418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78043392"/>
        <c:crosses val="autoZero"/>
        <c:auto val="1"/>
        <c:lblAlgn val="ctr"/>
        <c:lblOffset val="100"/>
        <c:noMultiLvlLbl val="0"/>
      </c:catAx>
      <c:valAx>
        <c:axId val="7804339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78041856"/>
        <c:crosses val="autoZero"/>
        <c:crossBetween val="between"/>
      </c:valAx>
    </c:plotArea>
    <c:legend>
      <c:legendPos val="r"/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678117125984252"/>
          <c:y val="6.3964993604515644E-2"/>
          <c:w val="0.32188284781238669"/>
          <c:h val="0.44821681160549803"/>
        </c:manualLayout>
      </c:layout>
      <c:overlay val="0"/>
      <c:txPr>
        <a:bodyPr/>
        <a:lstStyle/>
        <a:p>
          <a:pPr algn="just">
            <a:defRPr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 b="0">
          <a:solidFill>
            <a:schemeClr val="accent5">
              <a:lumMod val="50000"/>
            </a:schemeClr>
          </a:solidFill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9DD-46DD-8C82-CE29EE8BAE34}"/>
              </c:ext>
            </c:extLst>
          </c:dPt>
          <c:dPt>
            <c:idx val="1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79DD-46DD-8C82-CE29EE8BAE34}"/>
              </c:ext>
            </c:extLst>
          </c:dPt>
          <c:dPt>
            <c:idx val="2"/>
            <c:bubble3D val="0"/>
            <c:spPr>
              <a:solidFill>
                <a:schemeClr val="accent1">
                  <a:tint val="86000"/>
                </a:schemeClr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563E-436A-98D8-955511413028}"/>
              </c:ext>
            </c:extLst>
          </c:dPt>
          <c:dPt>
            <c:idx val="3"/>
            <c:bubble3D val="0"/>
            <c:spPr>
              <a:solidFill>
                <a:schemeClr val="accent1">
                  <a:tint val="58000"/>
                </a:schemeClr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63E-436A-98D8-955511413028}"/>
              </c:ext>
            </c:extLst>
          </c:dPt>
          <c:cat>
            <c:strRef>
              <c:f>Лист1!$A$2:$A$5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0.43000000000000016</c:v>
                </c:pt>
                <c:pt idx="1">
                  <c:v>99.57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9DD-46DD-8C82-CE29EE8BAE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zero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6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9DD-46DD-8C82-CE29EE8BAE34}"/>
              </c:ext>
            </c:extLst>
          </c:dPt>
          <c:dPt>
            <c:idx val="1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79DD-46DD-8C82-CE29EE8BAE34}"/>
              </c:ext>
            </c:extLst>
          </c:dPt>
          <c:dPt>
            <c:idx val="2"/>
            <c:bubble3D val="0"/>
            <c:spPr>
              <a:solidFill>
                <a:schemeClr val="accent1">
                  <a:tint val="86000"/>
                </a:schemeClr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57CC-4815-B38A-3AC5F49C299F}"/>
              </c:ext>
            </c:extLst>
          </c:dPt>
          <c:dPt>
            <c:idx val="3"/>
            <c:bubble3D val="0"/>
            <c:spPr>
              <a:solidFill>
                <a:schemeClr val="accent1">
                  <a:tint val="58000"/>
                </a:schemeClr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57CC-4815-B38A-3AC5F49C299F}"/>
              </c:ext>
            </c:extLst>
          </c:dPt>
          <c:cat>
            <c:strRef>
              <c:f>Лист1!$A$2:$A$5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4.8099999999999996</c:v>
                </c:pt>
                <c:pt idx="1">
                  <c:v>95.19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9DD-46DD-8C82-CE29EE8BAE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zero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6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9DD-46DD-8C82-CE29EE8BAE34}"/>
              </c:ext>
            </c:extLst>
          </c:dPt>
          <c:dPt>
            <c:idx val="1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79DD-46DD-8C82-CE29EE8BAE34}"/>
              </c:ext>
            </c:extLst>
          </c:dPt>
          <c:dPt>
            <c:idx val="2"/>
            <c:bubble3D val="0"/>
            <c:spPr>
              <a:solidFill>
                <a:schemeClr val="accent1">
                  <a:tint val="86000"/>
                </a:schemeClr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57CC-4815-B38A-3AC5F49C299F}"/>
              </c:ext>
            </c:extLst>
          </c:dPt>
          <c:dPt>
            <c:idx val="3"/>
            <c:bubble3D val="0"/>
            <c:spPr>
              <a:solidFill>
                <a:schemeClr val="accent1">
                  <a:tint val="58000"/>
                </a:schemeClr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57CC-4815-B38A-3AC5F49C299F}"/>
              </c:ext>
            </c:extLst>
          </c:dPt>
          <c:cat>
            <c:strRef>
              <c:f>Лист1!$A$2:$A$5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4.54</c:v>
                </c:pt>
                <c:pt idx="1">
                  <c:v>95.460000000000022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9DD-46DD-8C82-CE29EE8BAE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zero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image" Target="../media/image5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9756C41-2885-4B43-B2DD-6C05868BA633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59C7DF33-B114-4BF4-8089-2719C0E86B86}">
      <dgm:prSet phldrT="[Текст]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 w="28575">
          <a:solidFill>
            <a:srgbClr val="660066"/>
          </a:solidFill>
        </a:ln>
      </dgm:spPr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Эффективное взаимодействие экспертов и координаторов ФГ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EAAE8FF-CD49-4051-9C01-EA995FA3CF50}" type="parTrans" cxnId="{A2B32A32-9B34-4C80-8DF8-685A361BE945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B78979-EDA4-4581-82AA-4E8ABEDF0622}" type="sibTrans" cxnId="{A2B32A32-9B34-4C80-8DF8-685A361BE945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C2DFAE5-EC85-416D-930A-26922E45CEBC}">
      <dgm:prSet phldrT="[Текст]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 w="28575">
          <a:solidFill>
            <a:srgbClr val="660066"/>
          </a:solidFill>
        </a:ln>
      </dgm:spPr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Контроль качества управленческих механизмов ФГ</a:t>
          </a:r>
        </a:p>
      </dgm:t>
    </dgm:pt>
    <dgm:pt modelId="{80D101F9-6378-4952-9FFF-F0BF76C87194}" type="parTrans" cxnId="{BCF1BB83-76E1-466C-9AFB-A22D8795219E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CCD738-AA3C-471F-81F1-25F99CF6DE08}" type="sibTrans" cxnId="{BCF1BB83-76E1-466C-9AFB-A22D8795219E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EE24D69-13A6-4360-9203-1FE0A677D7F9}">
      <dgm:prSet phldrT="[Текст]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 w="28575">
          <a:solidFill>
            <a:srgbClr val="660066"/>
          </a:solidFill>
        </a:ln>
      </dgm:spPr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Сопровождение мероприятий по управлению ФГ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4F2588-BE9E-401A-B01A-4A71CBA97D7F}" type="parTrans" cxnId="{51DA82C8-7106-4D5B-9092-75FF5C945201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B870AB3-1F28-4E89-B277-940F0AA0E577}" type="sibTrans" cxnId="{51DA82C8-7106-4D5B-9092-75FF5C945201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69D3456-3209-46CC-8F8D-F90715D90859}">
      <dgm:prSet phldrT="[Текст]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 w="28575">
          <a:solidFill>
            <a:srgbClr val="660066"/>
          </a:solidFill>
        </a:ln>
      </dgm:spPr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Мониторинг и оценка  деятельности региональных управленческих команд ФГ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E176AAC-450B-4DD2-BB5C-A0D9CB6A75AF}" type="parTrans" cxnId="{70C9952D-7C5F-4E72-9523-9B9F96144697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44100DB-E17B-493F-AF59-042306E2F38F}" type="sibTrans" cxnId="{70C9952D-7C5F-4E72-9523-9B9F96144697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516D28C-B7B4-43D0-BF00-D1D899E78F9C}">
      <dgm:prSet phldrT="[Текст]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 w="28575">
          <a:solidFill>
            <a:srgbClr val="660066"/>
          </a:solidFill>
        </a:ln>
      </dgm:spPr>
      <dgm:t>
        <a:bodyPr/>
        <a:lstStyle/>
        <a:p>
          <a:pPr algn="ctr"/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Нормативное обеспечение процесса управления  ФГ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9F7A1F-3C60-4068-ACE0-01170E8A75DB}" type="sibTrans" cxnId="{A3D43701-E626-49D6-B265-3FF4A1012BD1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D9DA52B-04F4-4254-B6BA-B40ED1A5C4D7}" type="parTrans" cxnId="{A3D43701-E626-49D6-B265-3FF4A1012BD1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D995FE1-208E-4E86-8B5B-3E48A9C3AEB0}" type="pres">
      <dgm:prSet presAssocID="{39756C41-2885-4B43-B2DD-6C05868BA633}" presName="Name0" presStyleCnt="0">
        <dgm:presLayoutVars>
          <dgm:dir/>
          <dgm:animLvl val="lvl"/>
          <dgm:resizeHandles val="exact"/>
        </dgm:presLayoutVars>
      </dgm:prSet>
      <dgm:spPr/>
    </dgm:pt>
    <dgm:pt modelId="{6428606B-C786-441C-98AE-3FCB93619D5E}" type="pres">
      <dgm:prSet presAssocID="{E516D28C-B7B4-43D0-BF00-D1D899E78F9C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281142-B2D7-4438-8794-64C42624A16D}" type="pres">
      <dgm:prSet presAssocID="{F49F7A1F-3C60-4068-ACE0-01170E8A75DB}" presName="parTxOnlySpace" presStyleCnt="0"/>
      <dgm:spPr/>
    </dgm:pt>
    <dgm:pt modelId="{38016D14-29A3-4650-86CE-9AF2A7C605AD}" type="pres">
      <dgm:prSet presAssocID="{59C7DF33-B114-4BF4-8089-2719C0E86B86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6AB410-727E-49F7-A3CD-5B33D7DA7FDC}" type="pres">
      <dgm:prSet presAssocID="{94B78979-EDA4-4581-82AA-4E8ABEDF0622}" presName="parTxOnlySpace" presStyleCnt="0"/>
      <dgm:spPr/>
    </dgm:pt>
    <dgm:pt modelId="{031E0252-E934-4321-8D64-EF68C97E50FD}" type="pres">
      <dgm:prSet presAssocID="{EEE24D69-13A6-4360-9203-1FE0A677D7F9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7765CF-C671-403B-8214-EC092EF5F373}" type="pres">
      <dgm:prSet presAssocID="{7B870AB3-1F28-4E89-B277-940F0AA0E577}" presName="parTxOnlySpace" presStyleCnt="0"/>
      <dgm:spPr/>
    </dgm:pt>
    <dgm:pt modelId="{9089D83F-182E-4107-BC2C-C48DA11F35F7}" type="pres">
      <dgm:prSet presAssocID="{869D3456-3209-46CC-8F8D-F90715D90859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754E59-159A-4DF8-B169-12398401F232}" type="pres">
      <dgm:prSet presAssocID="{844100DB-E17B-493F-AF59-042306E2F38F}" presName="parTxOnlySpace" presStyleCnt="0"/>
      <dgm:spPr/>
    </dgm:pt>
    <dgm:pt modelId="{BF8B774C-9811-43D3-B551-A62B422E69D8}" type="pres">
      <dgm:prSet presAssocID="{3C2DFAE5-EC85-416D-930A-26922E45CEBC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3EAC197-84B9-47C4-BE7C-4A008A92500A}" type="presOf" srcId="{59C7DF33-B114-4BF4-8089-2719C0E86B86}" destId="{38016D14-29A3-4650-86CE-9AF2A7C605AD}" srcOrd="0" destOrd="0" presId="urn:microsoft.com/office/officeart/2005/8/layout/chevron1"/>
    <dgm:cxn modelId="{51DA82C8-7106-4D5B-9092-75FF5C945201}" srcId="{39756C41-2885-4B43-B2DD-6C05868BA633}" destId="{EEE24D69-13A6-4360-9203-1FE0A677D7F9}" srcOrd="2" destOrd="0" parTransId="{454F2588-BE9E-401A-B01A-4A71CBA97D7F}" sibTransId="{7B870AB3-1F28-4E89-B277-940F0AA0E577}"/>
    <dgm:cxn modelId="{70C9952D-7C5F-4E72-9523-9B9F96144697}" srcId="{39756C41-2885-4B43-B2DD-6C05868BA633}" destId="{869D3456-3209-46CC-8F8D-F90715D90859}" srcOrd="3" destOrd="0" parTransId="{4E176AAC-450B-4DD2-BB5C-A0D9CB6A75AF}" sibTransId="{844100DB-E17B-493F-AF59-042306E2F38F}"/>
    <dgm:cxn modelId="{98671236-984B-40F0-8D5E-380AECB1F062}" type="presOf" srcId="{E516D28C-B7B4-43D0-BF00-D1D899E78F9C}" destId="{6428606B-C786-441C-98AE-3FCB93619D5E}" srcOrd="0" destOrd="0" presId="urn:microsoft.com/office/officeart/2005/8/layout/chevron1"/>
    <dgm:cxn modelId="{139A0CFC-CA82-47BF-A9FF-31AAE5DC8F46}" type="presOf" srcId="{3C2DFAE5-EC85-416D-930A-26922E45CEBC}" destId="{BF8B774C-9811-43D3-B551-A62B422E69D8}" srcOrd="0" destOrd="0" presId="urn:microsoft.com/office/officeart/2005/8/layout/chevron1"/>
    <dgm:cxn modelId="{B6DAE6FC-E0F0-4469-9B71-2583C5F2B50D}" type="presOf" srcId="{EEE24D69-13A6-4360-9203-1FE0A677D7F9}" destId="{031E0252-E934-4321-8D64-EF68C97E50FD}" srcOrd="0" destOrd="0" presId="urn:microsoft.com/office/officeart/2005/8/layout/chevron1"/>
    <dgm:cxn modelId="{A2B32A32-9B34-4C80-8DF8-685A361BE945}" srcId="{39756C41-2885-4B43-B2DD-6C05868BA633}" destId="{59C7DF33-B114-4BF4-8089-2719C0E86B86}" srcOrd="1" destOrd="0" parTransId="{8EAAE8FF-CD49-4051-9C01-EA995FA3CF50}" sibTransId="{94B78979-EDA4-4581-82AA-4E8ABEDF0622}"/>
    <dgm:cxn modelId="{16E55F9E-5C94-4550-94CC-211460BDA97D}" type="presOf" srcId="{869D3456-3209-46CC-8F8D-F90715D90859}" destId="{9089D83F-182E-4107-BC2C-C48DA11F35F7}" srcOrd="0" destOrd="0" presId="urn:microsoft.com/office/officeart/2005/8/layout/chevron1"/>
    <dgm:cxn modelId="{BCF1BB83-76E1-466C-9AFB-A22D8795219E}" srcId="{39756C41-2885-4B43-B2DD-6C05868BA633}" destId="{3C2DFAE5-EC85-416D-930A-26922E45CEBC}" srcOrd="4" destOrd="0" parTransId="{80D101F9-6378-4952-9FFF-F0BF76C87194}" sibTransId="{95CCD738-AA3C-471F-81F1-25F99CF6DE08}"/>
    <dgm:cxn modelId="{A3D43701-E626-49D6-B265-3FF4A1012BD1}" srcId="{39756C41-2885-4B43-B2DD-6C05868BA633}" destId="{E516D28C-B7B4-43D0-BF00-D1D899E78F9C}" srcOrd="0" destOrd="0" parTransId="{9D9DA52B-04F4-4254-B6BA-B40ED1A5C4D7}" sibTransId="{F49F7A1F-3C60-4068-ACE0-01170E8A75DB}"/>
    <dgm:cxn modelId="{E50AC9AB-5B6F-4EC6-BB73-6129B12DE89D}" type="presOf" srcId="{39756C41-2885-4B43-B2DD-6C05868BA633}" destId="{5D995FE1-208E-4E86-8B5B-3E48A9C3AEB0}" srcOrd="0" destOrd="0" presId="urn:microsoft.com/office/officeart/2005/8/layout/chevron1"/>
    <dgm:cxn modelId="{706FD522-DED3-4F7B-8287-7362AED7636B}" type="presParOf" srcId="{5D995FE1-208E-4E86-8B5B-3E48A9C3AEB0}" destId="{6428606B-C786-441C-98AE-3FCB93619D5E}" srcOrd="0" destOrd="0" presId="urn:microsoft.com/office/officeart/2005/8/layout/chevron1"/>
    <dgm:cxn modelId="{DABD1475-83CA-4A3A-ABAB-8999F519474B}" type="presParOf" srcId="{5D995FE1-208E-4E86-8B5B-3E48A9C3AEB0}" destId="{D7281142-B2D7-4438-8794-64C42624A16D}" srcOrd="1" destOrd="0" presId="urn:microsoft.com/office/officeart/2005/8/layout/chevron1"/>
    <dgm:cxn modelId="{7324574A-9161-42B7-A2BA-43ED7C0FAB4C}" type="presParOf" srcId="{5D995FE1-208E-4E86-8B5B-3E48A9C3AEB0}" destId="{38016D14-29A3-4650-86CE-9AF2A7C605AD}" srcOrd="2" destOrd="0" presId="urn:microsoft.com/office/officeart/2005/8/layout/chevron1"/>
    <dgm:cxn modelId="{6B717F60-0CF8-4960-B3AF-8EC7A4933555}" type="presParOf" srcId="{5D995FE1-208E-4E86-8B5B-3E48A9C3AEB0}" destId="{AD6AB410-727E-49F7-A3CD-5B33D7DA7FDC}" srcOrd="3" destOrd="0" presId="urn:microsoft.com/office/officeart/2005/8/layout/chevron1"/>
    <dgm:cxn modelId="{25DF984B-FADE-4BBE-8D7D-A353B8AFC273}" type="presParOf" srcId="{5D995FE1-208E-4E86-8B5B-3E48A9C3AEB0}" destId="{031E0252-E934-4321-8D64-EF68C97E50FD}" srcOrd="4" destOrd="0" presId="urn:microsoft.com/office/officeart/2005/8/layout/chevron1"/>
    <dgm:cxn modelId="{36727F6C-FD50-4B18-934A-030A61BCA3AB}" type="presParOf" srcId="{5D995FE1-208E-4E86-8B5B-3E48A9C3AEB0}" destId="{F37765CF-C671-403B-8214-EC092EF5F373}" srcOrd="5" destOrd="0" presId="urn:microsoft.com/office/officeart/2005/8/layout/chevron1"/>
    <dgm:cxn modelId="{EBA4D789-529D-447B-BA63-10D4DBED4833}" type="presParOf" srcId="{5D995FE1-208E-4E86-8B5B-3E48A9C3AEB0}" destId="{9089D83F-182E-4107-BC2C-C48DA11F35F7}" srcOrd="6" destOrd="0" presId="urn:microsoft.com/office/officeart/2005/8/layout/chevron1"/>
    <dgm:cxn modelId="{CA377B23-2AFD-4FE1-BA4A-A27D4505DC22}" type="presParOf" srcId="{5D995FE1-208E-4E86-8B5B-3E48A9C3AEB0}" destId="{BD754E59-159A-4DF8-B169-12398401F232}" srcOrd="7" destOrd="0" presId="urn:microsoft.com/office/officeart/2005/8/layout/chevron1"/>
    <dgm:cxn modelId="{F735A7D2-16E4-4D7B-A53E-E973697CCD88}" type="presParOf" srcId="{5D995FE1-208E-4E86-8B5B-3E48A9C3AEB0}" destId="{BF8B774C-9811-43D3-B551-A62B422E69D8}" srcOrd="8" destOrd="0" presId="urn:microsoft.com/office/officeart/2005/8/layout/chevron1"/>
  </dgm:cxnLst>
  <dgm:bg/>
  <dgm:whole>
    <a:ln w="19050"/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D2C483B-DEF3-4F9E-8824-04CFEBE4115C}" type="doc">
      <dgm:prSet loTypeId="urn:microsoft.com/office/officeart/2005/8/layout/bProcess4" loCatId="process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82CAAE10-5723-4380-A526-AE2D20013051}">
      <dgm:prSet custT="1"/>
      <dgm:spPr>
        <a:ln>
          <a:solidFill>
            <a:srgbClr val="660066"/>
          </a:solidFill>
        </a:ln>
      </dgm:spPr>
      <dgm:t>
        <a:bodyPr/>
        <a:lstStyle/>
        <a:p>
          <a:r>
            <a:rPr lang="ru-RU" sz="16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Концепция и Регламент формирования кадрового резерва</a:t>
          </a:r>
        </a:p>
      </dgm:t>
    </dgm:pt>
    <dgm:pt modelId="{969AE7C1-F472-4B99-82F4-50B126921B3F}" type="parTrans" cxnId="{872D9642-542C-4AD6-8874-F18E10A4A43A}">
      <dgm:prSet/>
      <dgm:spPr/>
      <dgm:t>
        <a:bodyPr/>
        <a:lstStyle/>
        <a:p>
          <a:endParaRPr lang="ru-RU" sz="2000">
            <a:solidFill>
              <a:srgbClr val="660066"/>
            </a:solidFill>
          </a:endParaRPr>
        </a:p>
      </dgm:t>
    </dgm:pt>
    <dgm:pt modelId="{4E2B6C4B-2301-4F0F-B4F5-DAC4004D38F9}" type="sibTrans" cxnId="{872D9642-542C-4AD6-8874-F18E10A4A43A}">
      <dgm:prSet/>
      <dgm:spPr>
        <a:solidFill>
          <a:srgbClr val="660066"/>
        </a:solidFill>
      </dgm:spPr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195482B0-B490-44DF-8482-85F0F52F1980}">
      <dgm:prSet custT="1"/>
      <dgm:spPr>
        <a:ln>
          <a:solidFill>
            <a:srgbClr val="660066"/>
          </a:solidFill>
        </a:ln>
      </dgm:spPr>
      <dgm:t>
        <a:bodyPr/>
        <a:lstStyle/>
        <a:p>
          <a:r>
            <a:rPr lang="ru-RU" sz="16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Методология мотивирующего мониторинга субъектов РФ</a:t>
          </a:r>
        </a:p>
      </dgm:t>
    </dgm:pt>
    <dgm:pt modelId="{7CD7724C-5E40-44DA-BAD4-34A95434241A}" type="parTrans" cxnId="{0F5E4FBB-45AE-461A-8229-1C09B28394CC}">
      <dgm:prSet/>
      <dgm:spPr/>
      <dgm:t>
        <a:bodyPr/>
        <a:lstStyle/>
        <a:p>
          <a:endParaRPr lang="ru-RU" sz="2000">
            <a:solidFill>
              <a:srgbClr val="660066"/>
            </a:solidFill>
          </a:endParaRPr>
        </a:p>
      </dgm:t>
    </dgm:pt>
    <dgm:pt modelId="{FA3D71E7-A0F4-4C3F-AF18-A27792A260DC}" type="sibTrans" cxnId="{0F5E4FBB-45AE-461A-8229-1C09B28394CC}">
      <dgm:prSet/>
      <dgm:spPr>
        <a:solidFill>
          <a:srgbClr val="660066"/>
        </a:solidFill>
      </dgm:spPr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604DA1F8-00A9-4EE0-8C9F-E123BFDE1B8F}">
      <dgm:prSet custT="1"/>
      <dgm:spPr>
        <a:ln>
          <a:solidFill>
            <a:srgbClr val="660066"/>
          </a:solidFill>
        </a:ln>
      </dgm:spPr>
      <dgm:t>
        <a:bodyPr/>
        <a:lstStyle/>
        <a:p>
          <a:r>
            <a: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Программа повышения квалификации и </a:t>
          </a:r>
          <a:r>
            <a: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7 </a:t>
          </a:r>
          <a:r>
            <a: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программ  профпереподготовки</a:t>
          </a:r>
        </a:p>
        <a:p>
          <a:r>
            <a:rPr lang="en-US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&gt; 2 000 </a:t>
          </a:r>
          <a:r>
            <a: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участников в 2021 г.</a:t>
          </a:r>
        </a:p>
      </dgm:t>
    </dgm:pt>
    <dgm:pt modelId="{7EB6C0C7-C183-4FD4-9193-1687B8E88117}" type="parTrans" cxnId="{B5638432-7594-4B68-AA1F-CEC8E05790A5}">
      <dgm:prSet/>
      <dgm:spPr/>
      <dgm:t>
        <a:bodyPr/>
        <a:lstStyle/>
        <a:p>
          <a:endParaRPr lang="ru-RU" sz="2000">
            <a:solidFill>
              <a:srgbClr val="660066"/>
            </a:solidFill>
          </a:endParaRPr>
        </a:p>
      </dgm:t>
    </dgm:pt>
    <dgm:pt modelId="{28037D71-0ADF-4155-A33A-E91BD443843C}" type="sibTrans" cxnId="{B5638432-7594-4B68-AA1F-CEC8E05790A5}">
      <dgm:prSet/>
      <dgm:spPr>
        <a:solidFill>
          <a:srgbClr val="660066"/>
        </a:solidFill>
      </dgm:spPr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0F31440F-B09C-4D4C-8A81-7193F22BAF79}">
      <dgm:prSet custT="1"/>
      <dgm:spPr>
        <a:ln>
          <a:solidFill>
            <a:srgbClr val="660066"/>
          </a:solidFill>
        </a:ln>
      </dgm:spPr>
      <dgm:t>
        <a:bodyPr/>
        <a:lstStyle/>
        <a:p>
          <a:r>
            <a: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Создание стажировочных площадок в субъектах РФ</a:t>
          </a:r>
        </a:p>
      </dgm:t>
    </dgm:pt>
    <dgm:pt modelId="{A35499C4-ED32-405B-8459-ACD81938E8F3}" type="parTrans" cxnId="{D45485C9-0B9A-4470-924F-313BF642E913}">
      <dgm:prSet/>
      <dgm:spPr/>
      <dgm:t>
        <a:bodyPr/>
        <a:lstStyle/>
        <a:p>
          <a:endParaRPr lang="ru-RU" sz="2000">
            <a:solidFill>
              <a:srgbClr val="660066"/>
            </a:solidFill>
          </a:endParaRPr>
        </a:p>
      </dgm:t>
    </dgm:pt>
    <dgm:pt modelId="{BFF6522D-0935-4828-98D2-520368E3B3B3}" type="sibTrans" cxnId="{D45485C9-0B9A-4470-924F-313BF642E913}">
      <dgm:prSet/>
      <dgm:spPr>
        <a:solidFill>
          <a:srgbClr val="660066"/>
        </a:solidFill>
      </dgm:spPr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897BCD55-B6FA-4EA9-853A-61C0D26BBBDE}">
      <dgm:prSet custT="1"/>
      <dgm:spPr>
        <a:ln>
          <a:solidFill>
            <a:srgbClr val="660066"/>
          </a:solidFill>
        </a:ln>
      </dgm:spPr>
      <dgm:t>
        <a:bodyPr/>
        <a:lstStyle/>
        <a:p>
          <a:r>
            <a: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Матрица многоуровневых показателей (федеральный, региональный, муниципальный уровни)</a:t>
          </a:r>
          <a:endParaRPr lang="ru-RU" sz="16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B6C014-0ACC-4FDA-B5AA-DAFC6E1DD282}" type="parTrans" cxnId="{6D53135C-3A89-4B20-98F4-24CE311B4F87}">
      <dgm:prSet/>
      <dgm:spPr/>
      <dgm:t>
        <a:bodyPr/>
        <a:lstStyle/>
        <a:p>
          <a:endParaRPr lang="ru-RU" sz="2000">
            <a:solidFill>
              <a:srgbClr val="660066"/>
            </a:solidFill>
          </a:endParaRPr>
        </a:p>
      </dgm:t>
    </dgm:pt>
    <dgm:pt modelId="{24D81BB4-BC15-411B-BBDE-5D939C52AF3B}" type="sibTrans" cxnId="{6D53135C-3A89-4B20-98F4-24CE311B4F87}">
      <dgm:prSet/>
      <dgm:spPr>
        <a:solidFill>
          <a:srgbClr val="660066"/>
        </a:solidFill>
      </dgm:spPr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6BEFE141-1458-4356-B17E-7094A2C6E73C}">
      <dgm:prSet custT="1"/>
      <dgm:spPr>
        <a:ln>
          <a:solidFill>
            <a:srgbClr val="660066"/>
          </a:solidFill>
        </a:ln>
      </dgm:spPr>
      <dgm:t>
        <a:bodyPr/>
        <a:lstStyle/>
        <a:p>
          <a:r>
            <a: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Модель анализа данных о системе управления качеством образования</a:t>
          </a:r>
          <a:endParaRPr lang="ru-RU" sz="16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EFB2753-9C25-4DF6-BA5D-9082E64F86D7}" type="parTrans" cxnId="{16362EE2-845C-467E-B9FB-6467BBCACF84}">
      <dgm:prSet/>
      <dgm:spPr/>
      <dgm:t>
        <a:bodyPr/>
        <a:lstStyle/>
        <a:p>
          <a:endParaRPr lang="ru-RU" sz="2000">
            <a:solidFill>
              <a:srgbClr val="660066"/>
            </a:solidFill>
          </a:endParaRPr>
        </a:p>
      </dgm:t>
    </dgm:pt>
    <dgm:pt modelId="{02DE10F7-F4CB-44EB-B18E-957717E3A54C}" type="sibTrans" cxnId="{16362EE2-845C-467E-B9FB-6467BBCACF84}">
      <dgm:prSet/>
      <dgm:spPr>
        <a:solidFill>
          <a:srgbClr val="660066"/>
        </a:solidFill>
      </dgm:spPr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C9D39B06-9D81-4947-A58C-F5E02933B85A}">
      <dgm:prSet custT="1"/>
      <dgm:spPr>
        <a:ln>
          <a:solidFill>
            <a:srgbClr val="660066"/>
          </a:solidFill>
        </a:ln>
      </dgm:spPr>
      <dgm:t>
        <a:bodyPr/>
        <a:lstStyle/>
        <a:p>
          <a:r>
            <a:rPr lang="ru-RU" sz="16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Автоматизация процедуры согласования руководителей</a:t>
          </a:r>
        </a:p>
      </dgm:t>
    </dgm:pt>
    <dgm:pt modelId="{729DDE71-4C65-41D9-86F2-F0422719C01D}" type="parTrans" cxnId="{461D4341-FF15-4BEE-8544-38E420AD42BC}">
      <dgm:prSet/>
      <dgm:spPr/>
      <dgm:t>
        <a:bodyPr/>
        <a:lstStyle/>
        <a:p>
          <a:endParaRPr lang="ru-RU" sz="2000">
            <a:solidFill>
              <a:srgbClr val="660066"/>
            </a:solidFill>
          </a:endParaRPr>
        </a:p>
      </dgm:t>
    </dgm:pt>
    <dgm:pt modelId="{93A99856-0E81-439C-86FE-677F0DD232D2}" type="sibTrans" cxnId="{461D4341-FF15-4BEE-8544-38E420AD42BC}">
      <dgm:prSet/>
      <dgm:spPr>
        <a:solidFill>
          <a:srgbClr val="660066"/>
        </a:solidFill>
      </dgm:spPr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0EE83C79-AE32-45C9-A800-16B0D5ABE0B4}">
      <dgm:prSet custT="1"/>
      <dgm:spPr>
        <a:ln>
          <a:solidFill>
            <a:srgbClr val="660066"/>
          </a:solidFill>
        </a:ln>
      </dgm:spPr>
      <dgm:t>
        <a:bodyPr/>
        <a:lstStyle/>
        <a:p>
          <a:r>
            <a: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Программы развития систем управления качеством образования</a:t>
          </a:r>
          <a:endParaRPr lang="ru-RU" sz="16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B280326-5BD1-4C2B-8D68-2A41B2FE2DA0}" type="parTrans" cxnId="{2BE0D0B4-7B2D-4214-B373-46D5ECD66DFA}">
      <dgm:prSet/>
      <dgm:spPr/>
      <dgm:t>
        <a:bodyPr/>
        <a:lstStyle/>
        <a:p>
          <a:endParaRPr lang="ru-RU" sz="2000">
            <a:solidFill>
              <a:srgbClr val="660066"/>
            </a:solidFill>
          </a:endParaRPr>
        </a:p>
      </dgm:t>
    </dgm:pt>
    <dgm:pt modelId="{8794A943-679A-4E20-A466-7AFB34B790B1}" type="sibTrans" cxnId="{2BE0D0B4-7B2D-4214-B373-46D5ECD66DFA}">
      <dgm:prSet/>
      <dgm:spPr>
        <a:solidFill>
          <a:srgbClr val="660066"/>
        </a:solidFill>
      </dgm:spPr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86328CDD-378D-482C-9357-B1B6CC96112A}">
      <dgm:prSet custT="1"/>
      <dgm:spPr>
        <a:ln>
          <a:solidFill>
            <a:srgbClr val="660066"/>
          </a:solidFill>
        </a:ln>
      </dgm:spPr>
      <dgm:t>
        <a:bodyPr/>
        <a:lstStyle/>
        <a:p>
          <a:r>
            <a: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Адресная поддержка управленцев    </a:t>
          </a:r>
        </a:p>
      </dgm:t>
    </dgm:pt>
    <dgm:pt modelId="{58164DF1-33CE-4CF1-B6FA-F6406476DA1B}" type="parTrans" cxnId="{97F829F2-94D9-4C7A-AF24-6873DA745D29}">
      <dgm:prSet/>
      <dgm:spPr/>
      <dgm:t>
        <a:bodyPr/>
        <a:lstStyle/>
        <a:p>
          <a:endParaRPr lang="ru-RU" sz="2000">
            <a:solidFill>
              <a:srgbClr val="660066"/>
            </a:solidFill>
          </a:endParaRPr>
        </a:p>
      </dgm:t>
    </dgm:pt>
    <dgm:pt modelId="{0C87A671-235D-4089-9A1E-64E7FE04047C}" type="sibTrans" cxnId="{97F829F2-94D9-4C7A-AF24-6873DA745D29}">
      <dgm:prSet/>
      <dgm:spPr/>
      <dgm:t>
        <a:bodyPr/>
        <a:lstStyle/>
        <a:p>
          <a:endParaRPr lang="ru-RU" sz="2000">
            <a:solidFill>
              <a:srgbClr val="660066"/>
            </a:solidFill>
          </a:endParaRPr>
        </a:p>
      </dgm:t>
    </dgm:pt>
    <dgm:pt modelId="{848639BB-C1E4-4C64-9CEE-5AF7EA4B1AB6}" type="pres">
      <dgm:prSet presAssocID="{DD2C483B-DEF3-4F9E-8824-04CFEBE4115C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95641A33-C1CC-4423-AF82-B9D3B60AA8D7}" type="pres">
      <dgm:prSet presAssocID="{82CAAE10-5723-4380-A526-AE2D20013051}" presName="compNode" presStyleCnt="0"/>
      <dgm:spPr/>
    </dgm:pt>
    <dgm:pt modelId="{7FA6D39B-F5D6-4902-AC05-E7C1AAE0EA31}" type="pres">
      <dgm:prSet presAssocID="{82CAAE10-5723-4380-A526-AE2D20013051}" presName="dummyConnPt" presStyleCnt="0"/>
      <dgm:spPr/>
    </dgm:pt>
    <dgm:pt modelId="{AE656BA8-09C5-498E-B9DE-DFDDBAB6894C}" type="pres">
      <dgm:prSet presAssocID="{82CAAE10-5723-4380-A526-AE2D20013051}" presName="node" presStyleLbl="node1" presStyleIdx="0" presStyleCnt="9" custScaleX="2732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0F12ED-9D79-457A-9CF2-7F50AF041F4B}" type="pres">
      <dgm:prSet presAssocID="{4E2B6C4B-2301-4F0F-B4F5-DAC4004D38F9}" presName="sibTrans" presStyleLbl="bgSibTrans2D1" presStyleIdx="0" presStyleCnt="8"/>
      <dgm:spPr/>
      <dgm:t>
        <a:bodyPr/>
        <a:lstStyle/>
        <a:p>
          <a:endParaRPr lang="ru-RU"/>
        </a:p>
      </dgm:t>
    </dgm:pt>
    <dgm:pt modelId="{6E4043BE-0E02-4794-809B-7303F9E7E3B8}" type="pres">
      <dgm:prSet presAssocID="{195482B0-B490-44DF-8482-85F0F52F1980}" presName="compNode" presStyleCnt="0"/>
      <dgm:spPr/>
    </dgm:pt>
    <dgm:pt modelId="{B1240F41-B92C-45DE-B23D-F59C4A9EDB6F}" type="pres">
      <dgm:prSet presAssocID="{195482B0-B490-44DF-8482-85F0F52F1980}" presName="dummyConnPt" presStyleCnt="0"/>
      <dgm:spPr/>
    </dgm:pt>
    <dgm:pt modelId="{D688EFEB-9509-4559-B4AF-E272B9B430EF}" type="pres">
      <dgm:prSet presAssocID="{195482B0-B490-44DF-8482-85F0F52F1980}" presName="node" presStyleLbl="node1" presStyleIdx="1" presStyleCnt="9" custScaleX="273282" custScaleY="1243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BDC8D1-BBE6-4763-B555-CB6017DFB5CD}" type="pres">
      <dgm:prSet presAssocID="{FA3D71E7-A0F4-4C3F-AF18-A27792A260DC}" presName="sibTrans" presStyleLbl="bgSibTrans2D1" presStyleIdx="1" presStyleCnt="8"/>
      <dgm:spPr/>
      <dgm:t>
        <a:bodyPr/>
        <a:lstStyle/>
        <a:p>
          <a:endParaRPr lang="ru-RU"/>
        </a:p>
      </dgm:t>
    </dgm:pt>
    <dgm:pt modelId="{E0751A7F-8A2A-43C1-A812-EF3A66738611}" type="pres">
      <dgm:prSet presAssocID="{604DA1F8-00A9-4EE0-8C9F-E123BFDE1B8F}" presName="compNode" presStyleCnt="0"/>
      <dgm:spPr/>
    </dgm:pt>
    <dgm:pt modelId="{51D0B37A-AB6F-49AD-BCF2-6E0F61428103}" type="pres">
      <dgm:prSet presAssocID="{604DA1F8-00A9-4EE0-8C9F-E123BFDE1B8F}" presName="dummyConnPt" presStyleCnt="0"/>
      <dgm:spPr/>
    </dgm:pt>
    <dgm:pt modelId="{AB86BEE0-5966-4D06-8BB7-684A8EE05C4F}" type="pres">
      <dgm:prSet presAssocID="{604DA1F8-00A9-4EE0-8C9F-E123BFDE1B8F}" presName="node" presStyleLbl="node1" presStyleIdx="2" presStyleCnt="9" custScaleX="2732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F95B04-FCDA-4A9B-BC57-4662DE011689}" type="pres">
      <dgm:prSet presAssocID="{28037D71-0ADF-4155-A33A-E91BD443843C}" presName="sibTrans" presStyleLbl="bgSibTrans2D1" presStyleIdx="2" presStyleCnt="8"/>
      <dgm:spPr/>
      <dgm:t>
        <a:bodyPr/>
        <a:lstStyle/>
        <a:p>
          <a:endParaRPr lang="ru-RU"/>
        </a:p>
      </dgm:t>
    </dgm:pt>
    <dgm:pt modelId="{2464D831-B65D-4946-BC34-0FC2E543E34C}" type="pres">
      <dgm:prSet presAssocID="{0F31440F-B09C-4D4C-8A81-7193F22BAF79}" presName="compNode" presStyleCnt="0"/>
      <dgm:spPr/>
    </dgm:pt>
    <dgm:pt modelId="{163ED1E8-8166-4F00-AAFE-EBB05F8A2F6C}" type="pres">
      <dgm:prSet presAssocID="{0F31440F-B09C-4D4C-8A81-7193F22BAF79}" presName="dummyConnPt" presStyleCnt="0"/>
      <dgm:spPr/>
    </dgm:pt>
    <dgm:pt modelId="{C6EED441-A5BC-4609-90C1-166C9581CF0F}" type="pres">
      <dgm:prSet presAssocID="{0F31440F-B09C-4D4C-8A81-7193F22BAF79}" presName="node" presStyleLbl="node1" presStyleIdx="3" presStyleCnt="9" custScaleX="2263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8E1C5F-ED5E-429D-9B30-21EA5EEEC499}" type="pres">
      <dgm:prSet presAssocID="{BFF6522D-0935-4828-98D2-520368E3B3B3}" presName="sibTrans" presStyleLbl="bgSibTrans2D1" presStyleIdx="3" presStyleCnt="8"/>
      <dgm:spPr/>
      <dgm:t>
        <a:bodyPr/>
        <a:lstStyle/>
        <a:p>
          <a:endParaRPr lang="ru-RU"/>
        </a:p>
      </dgm:t>
    </dgm:pt>
    <dgm:pt modelId="{BED8A18D-8490-4197-98E8-3C931064DB5C}" type="pres">
      <dgm:prSet presAssocID="{897BCD55-B6FA-4EA9-853A-61C0D26BBBDE}" presName="compNode" presStyleCnt="0"/>
      <dgm:spPr/>
    </dgm:pt>
    <dgm:pt modelId="{1B0C5987-671E-4CB0-B196-361A390E64E4}" type="pres">
      <dgm:prSet presAssocID="{897BCD55-B6FA-4EA9-853A-61C0D26BBBDE}" presName="dummyConnPt" presStyleCnt="0"/>
      <dgm:spPr/>
    </dgm:pt>
    <dgm:pt modelId="{959C3F46-FB6C-42CC-8A99-F8F4250C4869}" type="pres">
      <dgm:prSet presAssocID="{897BCD55-B6FA-4EA9-853A-61C0D26BBBDE}" presName="node" presStyleLbl="node1" presStyleIdx="4" presStyleCnt="9" custScaleX="2263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3DB8E9-6FB0-463F-8122-95994430A6F7}" type="pres">
      <dgm:prSet presAssocID="{24D81BB4-BC15-411B-BBDE-5D939C52AF3B}" presName="sibTrans" presStyleLbl="bgSibTrans2D1" presStyleIdx="4" presStyleCnt="8"/>
      <dgm:spPr/>
      <dgm:t>
        <a:bodyPr/>
        <a:lstStyle/>
        <a:p>
          <a:endParaRPr lang="ru-RU"/>
        </a:p>
      </dgm:t>
    </dgm:pt>
    <dgm:pt modelId="{AC36ACFD-CBD1-47CD-A477-39C7F8E0D88C}" type="pres">
      <dgm:prSet presAssocID="{6BEFE141-1458-4356-B17E-7094A2C6E73C}" presName="compNode" presStyleCnt="0"/>
      <dgm:spPr/>
    </dgm:pt>
    <dgm:pt modelId="{0386C58A-F8FD-4733-9B15-6E20D3484621}" type="pres">
      <dgm:prSet presAssocID="{6BEFE141-1458-4356-B17E-7094A2C6E73C}" presName="dummyConnPt" presStyleCnt="0"/>
      <dgm:spPr/>
    </dgm:pt>
    <dgm:pt modelId="{B5E90163-A847-4BEC-B81B-4FDC96A6E37F}" type="pres">
      <dgm:prSet presAssocID="{6BEFE141-1458-4356-B17E-7094A2C6E73C}" presName="node" presStyleLbl="node1" presStyleIdx="5" presStyleCnt="9" custScaleX="2263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6C74C9-EADB-4D88-8088-A5D44AB4C654}" type="pres">
      <dgm:prSet presAssocID="{02DE10F7-F4CB-44EB-B18E-957717E3A54C}" presName="sibTrans" presStyleLbl="bgSibTrans2D1" presStyleIdx="5" presStyleCnt="8"/>
      <dgm:spPr/>
      <dgm:t>
        <a:bodyPr/>
        <a:lstStyle/>
        <a:p>
          <a:endParaRPr lang="ru-RU"/>
        </a:p>
      </dgm:t>
    </dgm:pt>
    <dgm:pt modelId="{B1AF6E20-831C-459E-AFCC-985AA3CEA6D3}" type="pres">
      <dgm:prSet presAssocID="{C9D39B06-9D81-4947-A58C-F5E02933B85A}" presName="compNode" presStyleCnt="0"/>
      <dgm:spPr/>
    </dgm:pt>
    <dgm:pt modelId="{8B12C8CD-ACE2-4309-B59E-95A540F2A1B6}" type="pres">
      <dgm:prSet presAssocID="{C9D39B06-9D81-4947-A58C-F5E02933B85A}" presName="dummyConnPt" presStyleCnt="0"/>
      <dgm:spPr/>
    </dgm:pt>
    <dgm:pt modelId="{FA9F819F-453A-4BFA-B77A-548360270841}" type="pres">
      <dgm:prSet presAssocID="{C9D39B06-9D81-4947-A58C-F5E02933B85A}" presName="node" presStyleLbl="node1" presStyleIdx="6" presStyleCnt="9" custScaleX="2263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2039E6-7D64-4AB8-8D6F-4FF482C24458}" type="pres">
      <dgm:prSet presAssocID="{93A99856-0E81-439C-86FE-677F0DD232D2}" presName="sibTrans" presStyleLbl="bgSibTrans2D1" presStyleIdx="6" presStyleCnt="8"/>
      <dgm:spPr/>
      <dgm:t>
        <a:bodyPr/>
        <a:lstStyle/>
        <a:p>
          <a:endParaRPr lang="ru-RU"/>
        </a:p>
      </dgm:t>
    </dgm:pt>
    <dgm:pt modelId="{A60DB317-BFDF-430A-9CC2-4371D91B65CF}" type="pres">
      <dgm:prSet presAssocID="{0EE83C79-AE32-45C9-A800-16B0D5ABE0B4}" presName="compNode" presStyleCnt="0"/>
      <dgm:spPr/>
    </dgm:pt>
    <dgm:pt modelId="{C9D2D773-8229-486C-AF40-A920A53C8918}" type="pres">
      <dgm:prSet presAssocID="{0EE83C79-AE32-45C9-A800-16B0D5ABE0B4}" presName="dummyConnPt" presStyleCnt="0"/>
      <dgm:spPr/>
    </dgm:pt>
    <dgm:pt modelId="{33CAFEFF-8779-41E5-BD38-FCD1BA49B053}" type="pres">
      <dgm:prSet presAssocID="{0EE83C79-AE32-45C9-A800-16B0D5ABE0B4}" presName="node" presStyleLbl="node1" presStyleIdx="7" presStyleCnt="9" custScaleX="2263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CB72CD-AB94-4DF1-A786-F49F4D1BFBBF}" type="pres">
      <dgm:prSet presAssocID="{8794A943-679A-4E20-A466-7AFB34B790B1}" presName="sibTrans" presStyleLbl="bgSibTrans2D1" presStyleIdx="7" presStyleCnt="8"/>
      <dgm:spPr/>
      <dgm:t>
        <a:bodyPr/>
        <a:lstStyle/>
        <a:p>
          <a:endParaRPr lang="ru-RU"/>
        </a:p>
      </dgm:t>
    </dgm:pt>
    <dgm:pt modelId="{10EE582F-1099-400E-BEE4-552BB9D99044}" type="pres">
      <dgm:prSet presAssocID="{86328CDD-378D-482C-9357-B1B6CC96112A}" presName="compNode" presStyleCnt="0"/>
      <dgm:spPr/>
    </dgm:pt>
    <dgm:pt modelId="{95EB3E79-3FB1-4F77-9AAF-2F6429C2F5EE}" type="pres">
      <dgm:prSet presAssocID="{86328CDD-378D-482C-9357-B1B6CC96112A}" presName="dummyConnPt" presStyleCnt="0"/>
      <dgm:spPr/>
    </dgm:pt>
    <dgm:pt modelId="{5E73E226-0ECB-445B-92CB-4EC7766B68AA}" type="pres">
      <dgm:prSet presAssocID="{86328CDD-378D-482C-9357-B1B6CC96112A}" presName="node" presStyleLbl="node1" presStyleIdx="8" presStyleCnt="9" custScaleX="2263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CC25DCC-59E8-47CA-80F4-800D71E5CBD8}" type="presOf" srcId="{C9D39B06-9D81-4947-A58C-F5E02933B85A}" destId="{FA9F819F-453A-4BFA-B77A-548360270841}" srcOrd="0" destOrd="0" presId="urn:microsoft.com/office/officeart/2005/8/layout/bProcess4"/>
    <dgm:cxn modelId="{58B30924-BB85-4D5D-8FC1-EB1947B7425F}" type="presOf" srcId="{8794A943-679A-4E20-A466-7AFB34B790B1}" destId="{B8CB72CD-AB94-4DF1-A786-F49F4D1BFBBF}" srcOrd="0" destOrd="0" presId="urn:microsoft.com/office/officeart/2005/8/layout/bProcess4"/>
    <dgm:cxn modelId="{D45485C9-0B9A-4470-924F-313BF642E913}" srcId="{DD2C483B-DEF3-4F9E-8824-04CFEBE4115C}" destId="{0F31440F-B09C-4D4C-8A81-7193F22BAF79}" srcOrd="3" destOrd="0" parTransId="{A35499C4-ED32-405B-8459-ACD81938E8F3}" sibTransId="{BFF6522D-0935-4828-98D2-520368E3B3B3}"/>
    <dgm:cxn modelId="{BAB97E1A-FF7E-489A-A577-EEAA074A6787}" type="presOf" srcId="{02DE10F7-F4CB-44EB-B18E-957717E3A54C}" destId="{F06C74C9-EADB-4D88-8088-A5D44AB4C654}" srcOrd="0" destOrd="0" presId="urn:microsoft.com/office/officeart/2005/8/layout/bProcess4"/>
    <dgm:cxn modelId="{1167478F-1B3F-4510-B2B8-D3E0AC3C8487}" type="presOf" srcId="{28037D71-0ADF-4155-A33A-E91BD443843C}" destId="{9CF95B04-FCDA-4A9B-BC57-4662DE011689}" srcOrd="0" destOrd="0" presId="urn:microsoft.com/office/officeart/2005/8/layout/bProcess4"/>
    <dgm:cxn modelId="{FDA79613-7CC9-44A3-BB5B-A1C2885A4D28}" type="presOf" srcId="{DD2C483B-DEF3-4F9E-8824-04CFEBE4115C}" destId="{848639BB-C1E4-4C64-9CEE-5AF7EA4B1AB6}" srcOrd="0" destOrd="0" presId="urn:microsoft.com/office/officeart/2005/8/layout/bProcess4"/>
    <dgm:cxn modelId="{F9E5C8E8-303B-4060-8AD4-6C28F4AC30A0}" type="presOf" srcId="{4E2B6C4B-2301-4F0F-B4F5-DAC4004D38F9}" destId="{300F12ED-9D79-457A-9CF2-7F50AF041F4B}" srcOrd="0" destOrd="0" presId="urn:microsoft.com/office/officeart/2005/8/layout/bProcess4"/>
    <dgm:cxn modelId="{E4BBDFF0-779F-4B7F-A346-82F46A3C3BB1}" type="presOf" srcId="{BFF6522D-0935-4828-98D2-520368E3B3B3}" destId="{2A8E1C5F-ED5E-429D-9B30-21EA5EEEC499}" srcOrd="0" destOrd="0" presId="urn:microsoft.com/office/officeart/2005/8/layout/bProcess4"/>
    <dgm:cxn modelId="{1286D662-5169-4161-9296-436572996609}" type="presOf" srcId="{FA3D71E7-A0F4-4C3F-AF18-A27792A260DC}" destId="{24BDC8D1-BBE6-4763-B555-CB6017DFB5CD}" srcOrd="0" destOrd="0" presId="urn:microsoft.com/office/officeart/2005/8/layout/bProcess4"/>
    <dgm:cxn modelId="{16362EE2-845C-467E-B9FB-6467BBCACF84}" srcId="{DD2C483B-DEF3-4F9E-8824-04CFEBE4115C}" destId="{6BEFE141-1458-4356-B17E-7094A2C6E73C}" srcOrd="5" destOrd="0" parTransId="{EEFB2753-9C25-4DF6-BA5D-9082E64F86D7}" sibTransId="{02DE10F7-F4CB-44EB-B18E-957717E3A54C}"/>
    <dgm:cxn modelId="{5403EF46-06E6-4867-B394-E604CC739B84}" type="presOf" srcId="{897BCD55-B6FA-4EA9-853A-61C0D26BBBDE}" destId="{959C3F46-FB6C-42CC-8A99-F8F4250C4869}" srcOrd="0" destOrd="0" presId="urn:microsoft.com/office/officeart/2005/8/layout/bProcess4"/>
    <dgm:cxn modelId="{3F276491-52D6-48B0-B4E9-23B87C627875}" type="presOf" srcId="{86328CDD-378D-482C-9357-B1B6CC96112A}" destId="{5E73E226-0ECB-445B-92CB-4EC7766B68AA}" srcOrd="0" destOrd="0" presId="urn:microsoft.com/office/officeart/2005/8/layout/bProcess4"/>
    <dgm:cxn modelId="{6D53135C-3A89-4B20-98F4-24CE311B4F87}" srcId="{DD2C483B-DEF3-4F9E-8824-04CFEBE4115C}" destId="{897BCD55-B6FA-4EA9-853A-61C0D26BBBDE}" srcOrd="4" destOrd="0" parTransId="{85B6C014-0ACC-4FDA-B5AA-DAFC6E1DD282}" sibTransId="{24D81BB4-BC15-411B-BBDE-5D939C52AF3B}"/>
    <dgm:cxn modelId="{2EBE316E-E71F-4672-9BC3-51B3C85C99D6}" type="presOf" srcId="{6BEFE141-1458-4356-B17E-7094A2C6E73C}" destId="{B5E90163-A847-4BEC-B81B-4FDC96A6E37F}" srcOrd="0" destOrd="0" presId="urn:microsoft.com/office/officeart/2005/8/layout/bProcess4"/>
    <dgm:cxn modelId="{D6D0E893-855D-4E98-A366-031CF26AD759}" type="presOf" srcId="{604DA1F8-00A9-4EE0-8C9F-E123BFDE1B8F}" destId="{AB86BEE0-5966-4D06-8BB7-684A8EE05C4F}" srcOrd="0" destOrd="0" presId="urn:microsoft.com/office/officeart/2005/8/layout/bProcess4"/>
    <dgm:cxn modelId="{00D2D349-D992-4B77-A8F5-F1E4E9EB66FA}" type="presOf" srcId="{93A99856-0E81-439C-86FE-677F0DD232D2}" destId="{442039E6-7D64-4AB8-8D6F-4FF482C24458}" srcOrd="0" destOrd="0" presId="urn:microsoft.com/office/officeart/2005/8/layout/bProcess4"/>
    <dgm:cxn modelId="{0F5E4FBB-45AE-461A-8229-1C09B28394CC}" srcId="{DD2C483B-DEF3-4F9E-8824-04CFEBE4115C}" destId="{195482B0-B490-44DF-8482-85F0F52F1980}" srcOrd="1" destOrd="0" parTransId="{7CD7724C-5E40-44DA-BAD4-34A95434241A}" sibTransId="{FA3D71E7-A0F4-4C3F-AF18-A27792A260DC}"/>
    <dgm:cxn modelId="{38417007-68C5-4F1D-8875-F76EFFDB7020}" type="presOf" srcId="{195482B0-B490-44DF-8482-85F0F52F1980}" destId="{D688EFEB-9509-4559-B4AF-E272B9B430EF}" srcOrd="0" destOrd="0" presId="urn:microsoft.com/office/officeart/2005/8/layout/bProcess4"/>
    <dgm:cxn modelId="{680E2688-0B03-4C51-9C49-6F68484D530E}" type="presOf" srcId="{0EE83C79-AE32-45C9-A800-16B0D5ABE0B4}" destId="{33CAFEFF-8779-41E5-BD38-FCD1BA49B053}" srcOrd="0" destOrd="0" presId="urn:microsoft.com/office/officeart/2005/8/layout/bProcess4"/>
    <dgm:cxn modelId="{461D4341-FF15-4BEE-8544-38E420AD42BC}" srcId="{DD2C483B-DEF3-4F9E-8824-04CFEBE4115C}" destId="{C9D39B06-9D81-4947-A58C-F5E02933B85A}" srcOrd="6" destOrd="0" parTransId="{729DDE71-4C65-41D9-86F2-F0422719C01D}" sibTransId="{93A99856-0E81-439C-86FE-677F0DD232D2}"/>
    <dgm:cxn modelId="{3DD6C4BE-2EDF-401F-8B1D-D69E4283625A}" type="presOf" srcId="{0F31440F-B09C-4D4C-8A81-7193F22BAF79}" destId="{C6EED441-A5BC-4609-90C1-166C9581CF0F}" srcOrd="0" destOrd="0" presId="urn:microsoft.com/office/officeart/2005/8/layout/bProcess4"/>
    <dgm:cxn modelId="{B5638432-7594-4B68-AA1F-CEC8E05790A5}" srcId="{DD2C483B-DEF3-4F9E-8824-04CFEBE4115C}" destId="{604DA1F8-00A9-4EE0-8C9F-E123BFDE1B8F}" srcOrd="2" destOrd="0" parTransId="{7EB6C0C7-C183-4FD4-9193-1687B8E88117}" sibTransId="{28037D71-0ADF-4155-A33A-E91BD443843C}"/>
    <dgm:cxn modelId="{439CA9E4-1526-41DF-97A8-2E20251BA54B}" type="presOf" srcId="{24D81BB4-BC15-411B-BBDE-5D939C52AF3B}" destId="{B83DB8E9-6FB0-463F-8122-95994430A6F7}" srcOrd="0" destOrd="0" presId="urn:microsoft.com/office/officeart/2005/8/layout/bProcess4"/>
    <dgm:cxn modelId="{2BE0D0B4-7B2D-4214-B373-46D5ECD66DFA}" srcId="{DD2C483B-DEF3-4F9E-8824-04CFEBE4115C}" destId="{0EE83C79-AE32-45C9-A800-16B0D5ABE0B4}" srcOrd="7" destOrd="0" parTransId="{4B280326-5BD1-4C2B-8D68-2A41B2FE2DA0}" sibTransId="{8794A943-679A-4E20-A466-7AFB34B790B1}"/>
    <dgm:cxn modelId="{872D9642-542C-4AD6-8874-F18E10A4A43A}" srcId="{DD2C483B-DEF3-4F9E-8824-04CFEBE4115C}" destId="{82CAAE10-5723-4380-A526-AE2D20013051}" srcOrd="0" destOrd="0" parTransId="{969AE7C1-F472-4B99-82F4-50B126921B3F}" sibTransId="{4E2B6C4B-2301-4F0F-B4F5-DAC4004D38F9}"/>
    <dgm:cxn modelId="{9E89FB5C-9144-4140-BB9A-8DA36A5D9547}" type="presOf" srcId="{82CAAE10-5723-4380-A526-AE2D20013051}" destId="{AE656BA8-09C5-498E-B9DE-DFDDBAB6894C}" srcOrd="0" destOrd="0" presId="urn:microsoft.com/office/officeart/2005/8/layout/bProcess4"/>
    <dgm:cxn modelId="{97F829F2-94D9-4C7A-AF24-6873DA745D29}" srcId="{DD2C483B-DEF3-4F9E-8824-04CFEBE4115C}" destId="{86328CDD-378D-482C-9357-B1B6CC96112A}" srcOrd="8" destOrd="0" parTransId="{58164DF1-33CE-4CF1-B6FA-F6406476DA1B}" sibTransId="{0C87A671-235D-4089-9A1E-64E7FE04047C}"/>
    <dgm:cxn modelId="{A7FB2421-76CB-4268-80E0-9242E71E9A39}" type="presParOf" srcId="{848639BB-C1E4-4C64-9CEE-5AF7EA4B1AB6}" destId="{95641A33-C1CC-4423-AF82-B9D3B60AA8D7}" srcOrd="0" destOrd="0" presId="urn:microsoft.com/office/officeart/2005/8/layout/bProcess4"/>
    <dgm:cxn modelId="{0A4EF101-F86F-4E95-B6B0-654005A67DA1}" type="presParOf" srcId="{95641A33-C1CC-4423-AF82-B9D3B60AA8D7}" destId="{7FA6D39B-F5D6-4902-AC05-E7C1AAE0EA31}" srcOrd="0" destOrd="0" presId="urn:microsoft.com/office/officeart/2005/8/layout/bProcess4"/>
    <dgm:cxn modelId="{4E1B8618-2F19-4AF6-80E2-30E567A57144}" type="presParOf" srcId="{95641A33-C1CC-4423-AF82-B9D3B60AA8D7}" destId="{AE656BA8-09C5-498E-B9DE-DFDDBAB6894C}" srcOrd="1" destOrd="0" presId="urn:microsoft.com/office/officeart/2005/8/layout/bProcess4"/>
    <dgm:cxn modelId="{6E90ABD5-3F19-4DAC-90BA-53E9E76EAEA9}" type="presParOf" srcId="{848639BB-C1E4-4C64-9CEE-5AF7EA4B1AB6}" destId="{300F12ED-9D79-457A-9CF2-7F50AF041F4B}" srcOrd="1" destOrd="0" presId="urn:microsoft.com/office/officeart/2005/8/layout/bProcess4"/>
    <dgm:cxn modelId="{4EC3CD8B-F695-45A6-B453-5AC1087C70D0}" type="presParOf" srcId="{848639BB-C1E4-4C64-9CEE-5AF7EA4B1AB6}" destId="{6E4043BE-0E02-4794-809B-7303F9E7E3B8}" srcOrd="2" destOrd="0" presId="urn:microsoft.com/office/officeart/2005/8/layout/bProcess4"/>
    <dgm:cxn modelId="{56FAB7D7-E74D-43CC-A025-FC54D7CA2443}" type="presParOf" srcId="{6E4043BE-0E02-4794-809B-7303F9E7E3B8}" destId="{B1240F41-B92C-45DE-B23D-F59C4A9EDB6F}" srcOrd="0" destOrd="0" presId="urn:microsoft.com/office/officeart/2005/8/layout/bProcess4"/>
    <dgm:cxn modelId="{2F8E9A3D-9B02-4DF7-9EAA-484BF4D56608}" type="presParOf" srcId="{6E4043BE-0E02-4794-809B-7303F9E7E3B8}" destId="{D688EFEB-9509-4559-B4AF-E272B9B430EF}" srcOrd="1" destOrd="0" presId="urn:microsoft.com/office/officeart/2005/8/layout/bProcess4"/>
    <dgm:cxn modelId="{4ED1A0F8-74FC-4DC7-9004-76BF0BCF40C7}" type="presParOf" srcId="{848639BB-C1E4-4C64-9CEE-5AF7EA4B1AB6}" destId="{24BDC8D1-BBE6-4763-B555-CB6017DFB5CD}" srcOrd="3" destOrd="0" presId="urn:microsoft.com/office/officeart/2005/8/layout/bProcess4"/>
    <dgm:cxn modelId="{CE45C4A8-5172-4E28-9A5D-1430BD6F317C}" type="presParOf" srcId="{848639BB-C1E4-4C64-9CEE-5AF7EA4B1AB6}" destId="{E0751A7F-8A2A-43C1-A812-EF3A66738611}" srcOrd="4" destOrd="0" presId="urn:microsoft.com/office/officeart/2005/8/layout/bProcess4"/>
    <dgm:cxn modelId="{99598AC8-4652-4AE9-A936-0EB929F7EB7C}" type="presParOf" srcId="{E0751A7F-8A2A-43C1-A812-EF3A66738611}" destId="{51D0B37A-AB6F-49AD-BCF2-6E0F61428103}" srcOrd="0" destOrd="0" presId="urn:microsoft.com/office/officeart/2005/8/layout/bProcess4"/>
    <dgm:cxn modelId="{40025A19-94DD-474F-9338-6E2E03229629}" type="presParOf" srcId="{E0751A7F-8A2A-43C1-A812-EF3A66738611}" destId="{AB86BEE0-5966-4D06-8BB7-684A8EE05C4F}" srcOrd="1" destOrd="0" presId="urn:microsoft.com/office/officeart/2005/8/layout/bProcess4"/>
    <dgm:cxn modelId="{EA8CD4F5-6253-48E8-B35B-C8DCB7DF3335}" type="presParOf" srcId="{848639BB-C1E4-4C64-9CEE-5AF7EA4B1AB6}" destId="{9CF95B04-FCDA-4A9B-BC57-4662DE011689}" srcOrd="5" destOrd="0" presId="urn:microsoft.com/office/officeart/2005/8/layout/bProcess4"/>
    <dgm:cxn modelId="{CC4A9556-BAC6-45A9-9F3E-4465F8BCA7B3}" type="presParOf" srcId="{848639BB-C1E4-4C64-9CEE-5AF7EA4B1AB6}" destId="{2464D831-B65D-4946-BC34-0FC2E543E34C}" srcOrd="6" destOrd="0" presId="urn:microsoft.com/office/officeart/2005/8/layout/bProcess4"/>
    <dgm:cxn modelId="{E69B0D9C-137C-47C0-8B81-F90219EF62EE}" type="presParOf" srcId="{2464D831-B65D-4946-BC34-0FC2E543E34C}" destId="{163ED1E8-8166-4F00-AAFE-EBB05F8A2F6C}" srcOrd="0" destOrd="0" presId="urn:microsoft.com/office/officeart/2005/8/layout/bProcess4"/>
    <dgm:cxn modelId="{2F039E99-4E8E-4A3D-BAC4-74659A94B7A6}" type="presParOf" srcId="{2464D831-B65D-4946-BC34-0FC2E543E34C}" destId="{C6EED441-A5BC-4609-90C1-166C9581CF0F}" srcOrd="1" destOrd="0" presId="urn:microsoft.com/office/officeart/2005/8/layout/bProcess4"/>
    <dgm:cxn modelId="{E21ED58D-0302-4346-80BC-A4F404202055}" type="presParOf" srcId="{848639BB-C1E4-4C64-9CEE-5AF7EA4B1AB6}" destId="{2A8E1C5F-ED5E-429D-9B30-21EA5EEEC499}" srcOrd="7" destOrd="0" presId="urn:microsoft.com/office/officeart/2005/8/layout/bProcess4"/>
    <dgm:cxn modelId="{C7078925-034A-4234-94AB-32FB0BB9BCE5}" type="presParOf" srcId="{848639BB-C1E4-4C64-9CEE-5AF7EA4B1AB6}" destId="{BED8A18D-8490-4197-98E8-3C931064DB5C}" srcOrd="8" destOrd="0" presId="urn:microsoft.com/office/officeart/2005/8/layout/bProcess4"/>
    <dgm:cxn modelId="{D5831733-D2A2-4666-B796-D1FA0EB6847C}" type="presParOf" srcId="{BED8A18D-8490-4197-98E8-3C931064DB5C}" destId="{1B0C5987-671E-4CB0-B196-361A390E64E4}" srcOrd="0" destOrd="0" presId="urn:microsoft.com/office/officeart/2005/8/layout/bProcess4"/>
    <dgm:cxn modelId="{DC931597-71DF-4C50-AD81-F13259B36FD3}" type="presParOf" srcId="{BED8A18D-8490-4197-98E8-3C931064DB5C}" destId="{959C3F46-FB6C-42CC-8A99-F8F4250C4869}" srcOrd="1" destOrd="0" presId="urn:microsoft.com/office/officeart/2005/8/layout/bProcess4"/>
    <dgm:cxn modelId="{6D2E9098-793B-4E75-A62B-ED8AC4CF0931}" type="presParOf" srcId="{848639BB-C1E4-4C64-9CEE-5AF7EA4B1AB6}" destId="{B83DB8E9-6FB0-463F-8122-95994430A6F7}" srcOrd="9" destOrd="0" presId="urn:microsoft.com/office/officeart/2005/8/layout/bProcess4"/>
    <dgm:cxn modelId="{AE11EEFF-9E53-445E-B264-387F3895C142}" type="presParOf" srcId="{848639BB-C1E4-4C64-9CEE-5AF7EA4B1AB6}" destId="{AC36ACFD-CBD1-47CD-A477-39C7F8E0D88C}" srcOrd="10" destOrd="0" presId="urn:microsoft.com/office/officeart/2005/8/layout/bProcess4"/>
    <dgm:cxn modelId="{4FF8E89C-E168-4AD1-96E8-0B0D90491AD5}" type="presParOf" srcId="{AC36ACFD-CBD1-47CD-A477-39C7F8E0D88C}" destId="{0386C58A-F8FD-4733-9B15-6E20D3484621}" srcOrd="0" destOrd="0" presId="urn:microsoft.com/office/officeart/2005/8/layout/bProcess4"/>
    <dgm:cxn modelId="{29DE7BC1-7EF4-412B-A3DB-B63556D25B64}" type="presParOf" srcId="{AC36ACFD-CBD1-47CD-A477-39C7F8E0D88C}" destId="{B5E90163-A847-4BEC-B81B-4FDC96A6E37F}" srcOrd="1" destOrd="0" presId="urn:microsoft.com/office/officeart/2005/8/layout/bProcess4"/>
    <dgm:cxn modelId="{34FDA0F9-6690-4D1D-9189-7BC76F63675A}" type="presParOf" srcId="{848639BB-C1E4-4C64-9CEE-5AF7EA4B1AB6}" destId="{F06C74C9-EADB-4D88-8088-A5D44AB4C654}" srcOrd="11" destOrd="0" presId="urn:microsoft.com/office/officeart/2005/8/layout/bProcess4"/>
    <dgm:cxn modelId="{DE7144E4-2AAC-411C-9491-836CCB802F45}" type="presParOf" srcId="{848639BB-C1E4-4C64-9CEE-5AF7EA4B1AB6}" destId="{B1AF6E20-831C-459E-AFCC-985AA3CEA6D3}" srcOrd="12" destOrd="0" presId="urn:microsoft.com/office/officeart/2005/8/layout/bProcess4"/>
    <dgm:cxn modelId="{4C2BD3E7-0638-4887-932F-99AD7F7C9664}" type="presParOf" srcId="{B1AF6E20-831C-459E-AFCC-985AA3CEA6D3}" destId="{8B12C8CD-ACE2-4309-B59E-95A540F2A1B6}" srcOrd="0" destOrd="0" presId="urn:microsoft.com/office/officeart/2005/8/layout/bProcess4"/>
    <dgm:cxn modelId="{D00D52C9-9CA4-4497-A17C-5F41AB1C97B1}" type="presParOf" srcId="{B1AF6E20-831C-459E-AFCC-985AA3CEA6D3}" destId="{FA9F819F-453A-4BFA-B77A-548360270841}" srcOrd="1" destOrd="0" presId="urn:microsoft.com/office/officeart/2005/8/layout/bProcess4"/>
    <dgm:cxn modelId="{78268E9A-23CC-49B8-AD15-502CF12E8058}" type="presParOf" srcId="{848639BB-C1E4-4C64-9CEE-5AF7EA4B1AB6}" destId="{442039E6-7D64-4AB8-8D6F-4FF482C24458}" srcOrd="13" destOrd="0" presId="urn:microsoft.com/office/officeart/2005/8/layout/bProcess4"/>
    <dgm:cxn modelId="{51DBFB7C-5B37-49E4-95EE-365E9756C27D}" type="presParOf" srcId="{848639BB-C1E4-4C64-9CEE-5AF7EA4B1AB6}" destId="{A60DB317-BFDF-430A-9CC2-4371D91B65CF}" srcOrd="14" destOrd="0" presId="urn:microsoft.com/office/officeart/2005/8/layout/bProcess4"/>
    <dgm:cxn modelId="{9AF8E753-F8D4-4153-8C1A-BD00A99AAC35}" type="presParOf" srcId="{A60DB317-BFDF-430A-9CC2-4371D91B65CF}" destId="{C9D2D773-8229-486C-AF40-A920A53C8918}" srcOrd="0" destOrd="0" presId="urn:microsoft.com/office/officeart/2005/8/layout/bProcess4"/>
    <dgm:cxn modelId="{3EF3C847-6DAD-44A8-8422-46B090F6C532}" type="presParOf" srcId="{A60DB317-BFDF-430A-9CC2-4371D91B65CF}" destId="{33CAFEFF-8779-41E5-BD38-FCD1BA49B053}" srcOrd="1" destOrd="0" presId="urn:microsoft.com/office/officeart/2005/8/layout/bProcess4"/>
    <dgm:cxn modelId="{29AEF500-A28F-4E4F-AF00-70636D5F531E}" type="presParOf" srcId="{848639BB-C1E4-4C64-9CEE-5AF7EA4B1AB6}" destId="{B8CB72CD-AB94-4DF1-A786-F49F4D1BFBBF}" srcOrd="15" destOrd="0" presId="urn:microsoft.com/office/officeart/2005/8/layout/bProcess4"/>
    <dgm:cxn modelId="{6F417984-C614-48FB-B5DE-B6FC269B633B}" type="presParOf" srcId="{848639BB-C1E4-4C64-9CEE-5AF7EA4B1AB6}" destId="{10EE582F-1099-400E-BEE4-552BB9D99044}" srcOrd="16" destOrd="0" presId="urn:microsoft.com/office/officeart/2005/8/layout/bProcess4"/>
    <dgm:cxn modelId="{8EAAC02B-D4DA-4991-BF85-151405C445AD}" type="presParOf" srcId="{10EE582F-1099-400E-BEE4-552BB9D99044}" destId="{95EB3E79-3FB1-4F77-9AAF-2F6429C2F5EE}" srcOrd="0" destOrd="0" presId="urn:microsoft.com/office/officeart/2005/8/layout/bProcess4"/>
    <dgm:cxn modelId="{6DEFD428-B07E-483B-A28C-D6476C24A67A}" type="presParOf" srcId="{10EE582F-1099-400E-BEE4-552BB9D99044}" destId="{5E73E226-0ECB-445B-92CB-4EC7766B68AA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66DEDAA-24E7-443D-BEA5-656EFFEE7266}" type="doc">
      <dgm:prSet loTypeId="urn:microsoft.com/office/officeart/2005/8/layout/chevron1" loCatId="process" qsTypeId="urn:microsoft.com/office/officeart/2005/8/quickstyle/simple1" qsCatId="simple" csTypeId="urn:microsoft.com/office/officeart/2005/8/colors/accent4_1" csCatId="accent4" phldr="1"/>
      <dgm:spPr/>
      <dgm:t>
        <a:bodyPr/>
        <a:lstStyle/>
        <a:p>
          <a:endParaRPr lang="ru-RU"/>
        </a:p>
      </dgm:t>
    </dgm:pt>
    <dgm:pt modelId="{398A8CAF-9FEE-43BF-A8C9-2246F449BD1D}">
      <dgm:prSet phldrT="[Текст]" custT="1"/>
      <dgm:spPr>
        <a:ln w="63500">
          <a:solidFill>
            <a:srgbClr val="660066"/>
          </a:solidFill>
        </a:ln>
      </dgm:spPr>
      <dgm:t>
        <a:bodyPr/>
        <a:lstStyle/>
        <a:p>
          <a:r>
            <a:rPr lang="ru-RU" sz="1400" b="0" dirty="0">
              <a:latin typeface="Times New Roman" panose="02020603050405020304" pitchFamily="18" charset="0"/>
              <a:cs typeface="Times New Roman" panose="02020603050405020304" pitchFamily="18" charset="0"/>
            </a:rPr>
            <a:t>Сопровождение мероприятий по управлению качеством образования 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06EEAF8-CEA6-45E7-9AD0-6DB4EAD83E3C}" type="parTrans" cxnId="{F99BAB9C-FB80-44F8-96D9-5A7C0BA209A0}">
      <dgm:prSet/>
      <dgm:spPr/>
      <dgm:t>
        <a:bodyPr/>
        <a:lstStyle/>
        <a:p>
          <a:endParaRPr lang="ru-RU" sz="2800"/>
        </a:p>
      </dgm:t>
    </dgm:pt>
    <dgm:pt modelId="{DE5AB89F-9352-4753-91D0-A0AD7720C093}" type="sibTrans" cxnId="{F99BAB9C-FB80-44F8-96D9-5A7C0BA209A0}">
      <dgm:prSet/>
      <dgm:spPr/>
      <dgm:t>
        <a:bodyPr/>
        <a:lstStyle/>
        <a:p>
          <a:endParaRPr lang="ru-RU" sz="2800"/>
        </a:p>
      </dgm:t>
    </dgm:pt>
    <dgm:pt modelId="{767071F6-3991-4E8A-A3E7-80DC49CAE478}">
      <dgm:prSet custT="1"/>
      <dgm:spPr>
        <a:ln w="63500">
          <a:solidFill>
            <a:srgbClr val="660066"/>
          </a:solidFill>
        </a:ln>
      </dgm:spPr>
      <dgm:t>
        <a:bodyPr/>
        <a:lstStyle/>
        <a:p>
          <a:pPr>
            <a:lnSpc>
              <a:spcPct val="80000"/>
            </a:lnSpc>
          </a:pPr>
          <a:r>
            <a:rPr lang="ru-RU" sz="1600" b="0" dirty="0">
              <a:latin typeface="Times New Roman" panose="02020603050405020304" pitchFamily="18" charset="0"/>
              <a:cs typeface="Times New Roman" panose="02020603050405020304" pitchFamily="18" charset="0"/>
            </a:rPr>
            <a:t>Программы ДПО </a:t>
          </a:r>
        </a:p>
        <a:p>
          <a:pPr>
            <a:lnSpc>
              <a:spcPct val="80000"/>
            </a:lnSpc>
          </a:pPr>
          <a:r>
            <a:rPr lang="ru-RU" sz="1600" b="0" dirty="0">
              <a:latin typeface="Times New Roman" panose="02020603050405020304" pitchFamily="18" charset="0"/>
              <a:cs typeface="Times New Roman" panose="02020603050405020304" pitchFamily="18" charset="0"/>
            </a:rPr>
            <a:t>Кадровый резерв</a:t>
          </a:r>
        </a:p>
      </dgm:t>
    </dgm:pt>
    <dgm:pt modelId="{07047B9C-787A-4536-8E22-F86961EC2DD8}" type="parTrans" cxnId="{EDFBB5F2-8FD8-43FF-BEC4-BB3878B8E577}">
      <dgm:prSet/>
      <dgm:spPr/>
      <dgm:t>
        <a:bodyPr/>
        <a:lstStyle/>
        <a:p>
          <a:endParaRPr lang="ru-RU" sz="2800"/>
        </a:p>
      </dgm:t>
    </dgm:pt>
    <dgm:pt modelId="{33934C5D-2271-47E0-BD5E-79E74CA87936}" type="sibTrans" cxnId="{EDFBB5F2-8FD8-43FF-BEC4-BB3878B8E577}">
      <dgm:prSet/>
      <dgm:spPr/>
      <dgm:t>
        <a:bodyPr/>
        <a:lstStyle/>
        <a:p>
          <a:endParaRPr lang="ru-RU" sz="2800"/>
        </a:p>
      </dgm:t>
    </dgm:pt>
    <dgm:pt modelId="{A6D49435-3618-463D-98FC-AEBD2D843648}">
      <dgm:prSet custT="1"/>
      <dgm:spPr>
        <a:ln w="63500">
          <a:solidFill>
            <a:srgbClr val="660066"/>
          </a:solidFill>
        </a:ln>
      </dgm:spPr>
      <dgm:t>
        <a:bodyPr/>
        <a:lstStyle/>
        <a:p>
          <a:pPr>
            <a:lnSpc>
              <a:spcPct val="80000"/>
            </a:lnSpc>
          </a:pPr>
          <a:r>
            <a:rPr lang="ru-RU" sz="1600" b="0" dirty="0">
              <a:latin typeface="Times New Roman" panose="02020603050405020304" pitchFamily="18" charset="0"/>
              <a:cs typeface="Times New Roman" panose="02020603050405020304" pitchFamily="18" charset="0"/>
            </a:rPr>
            <a:t>Информационный сервис</a:t>
          </a:r>
        </a:p>
      </dgm:t>
    </dgm:pt>
    <dgm:pt modelId="{D52AF198-FF2B-44FE-B18C-1501BB4B0E40}" type="parTrans" cxnId="{55C06929-643F-4EED-B846-6833D49D4DB8}">
      <dgm:prSet/>
      <dgm:spPr/>
      <dgm:t>
        <a:bodyPr/>
        <a:lstStyle/>
        <a:p>
          <a:endParaRPr lang="ru-RU" sz="2800"/>
        </a:p>
      </dgm:t>
    </dgm:pt>
    <dgm:pt modelId="{0D152D25-B415-4767-8BC4-C24305487FCF}" type="sibTrans" cxnId="{55C06929-643F-4EED-B846-6833D49D4DB8}">
      <dgm:prSet/>
      <dgm:spPr/>
      <dgm:t>
        <a:bodyPr/>
        <a:lstStyle/>
        <a:p>
          <a:endParaRPr lang="ru-RU" sz="2800"/>
        </a:p>
      </dgm:t>
    </dgm:pt>
    <dgm:pt modelId="{19536B12-BAFC-42BF-9BFA-9A1CAFBD52E6}">
      <dgm:prSet custT="1"/>
      <dgm:spPr>
        <a:ln>
          <a:solidFill>
            <a:srgbClr val="660066"/>
          </a:solidFill>
        </a:ln>
      </dgm:spPr>
      <dgm:t>
        <a:bodyPr/>
        <a:lstStyle/>
        <a:p>
          <a:r>
            <a:rPr lang="ru-RU" sz="1600" b="0" dirty="0">
              <a:latin typeface="Times New Roman" panose="02020603050405020304" pitchFamily="18" charset="0"/>
              <a:cs typeface="Times New Roman" panose="02020603050405020304" pitchFamily="18" charset="0"/>
            </a:rPr>
            <a:t>Сформирована система управления качеством образования</a:t>
          </a:r>
        </a:p>
      </dgm:t>
    </dgm:pt>
    <dgm:pt modelId="{38257105-DEF0-4C6B-B8E7-F28DF44DEB50}" type="parTrans" cxnId="{59CB116F-4C62-42A4-9CED-151D1A1486ED}">
      <dgm:prSet/>
      <dgm:spPr/>
      <dgm:t>
        <a:bodyPr/>
        <a:lstStyle/>
        <a:p>
          <a:endParaRPr lang="ru-RU" sz="2800"/>
        </a:p>
      </dgm:t>
    </dgm:pt>
    <dgm:pt modelId="{CEC9BFE6-609D-4F86-B706-04694B91F351}" type="sibTrans" cxnId="{59CB116F-4C62-42A4-9CED-151D1A1486ED}">
      <dgm:prSet/>
      <dgm:spPr/>
      <dgm:t>
        <a:bodyPr/>
        <a:lstStyle/>
        <a:p>
          <a:endParaRPr lang="ru-RU" sz="2800"/>
        </a:p>
      </dgm:t>
    </dgm:pt>
    <dgm:pt modelId="{79C427BC-D733-4CD1-833F-B7196D43CE91}" type="pres">
      <dgm:prSet presAssocID="{366DEDAA-24E7-443D-BEA5-656EFFEE726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07DFA51-1BE8-4B96-A032-0767946BAEC6}" type="pres">
      <dgm:prSet presAssocID="{398A8CAF-9FEE-43BF-A8C9-2246F449BD1D}" presName="parTxOnly" presStyleLbl="node1" presStyleIdx="0" presStyleCnt="4" custScaleX="166011" custScaleY="18888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0D0010-FD28-4F02-A3C3-3A62CDF6E9AF}" type="pres">
      <dgm:prSet presAssocID="{DE5AB89F-9352-4753-91D0-A0AD7720C093}" presName="parTxOnlySpace" presStyleCnt="0"/>
      <dgm:spPr/>
    </dgm:pt>
    <dgm:pt modelId="{0080E53A-AD44-4561-96BC-7C0F2EA5ABAC}" type="pres">
      <dgm:prSet presAssocID="{767071F6-3991-4E8A-A3E7-80DC49CAE478}" presName="parTxOnly" presStyleLbl="node1" presStyleIdx="1" presStyleCnt="4" custScaleX="173320" custScaleY="18667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12F50E-43B3-401F-866F-E518FE8C231B}" type="pres">
      <dgm:prSet presAssocID="{33934C5D-2271-47E0-BD5E-79E74CA87936}" presName="parTxOnlySpace" presStyleCnt="0"/>
      <dgm:spPr/>
    </dgm:pt>
    <dgm:pt modelId="{27832671-7BEF-4927-872D-F9B49300A121}" type="pres">
      <dgm:prSet presAssocID="{A6D49435-3618-463D-98FC-AEBD2D843648}" presName="parTxOnly" presStyleLbl="node1" presStyleIdx="2" presStyleCnt="4" custScaleX="200480" custScaleY="17964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B64A8C-2BD6-4056-93D5-5B61853A93AE}" type="pres">
      <dgm:prSet presAssocID="{0D152D25-B415-4767-8BC4-C24305487FCF}" presName="parTxOnlySpace" presStyleCnt="0"/>
      <dgm:spPr/>
    </dgm:pt>
    <dgm:pt modelId="{6CCDD517-E5D7-46C4-A9F4-00D64C64981D}" type="pres">
      <dgm:prSet presAssocID="{19536B12-BAFC-42BF-9BFA-9A1CAFBD52E6}" presName="parTxOnly" presStyleLbl="node1" presStyleIdx="3" presStyleCnt="4" custScaleX="164549" custScaleY="18629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99BAB9C-FB80-44F8-96D9-5A7C0BA209A0}" srcId="{366DEDAA-24E7-443D-BEA5-656EFFEE7266}" destId="{398A8CAF-9FEE-43BF-A8C9-2246F449BD1D}" srcOrd="0" destOrd="0" parTransId="{506EEAF8-CEA6-45E7-9AD0-6DB4EAD83E3C}" sibTransId="{DE5AB89F-9352-4753-91D0-A0AD7720C093}"/>
    <dgm:cxn modelId="{59CB116F-4C62-42A4-9CED-151D1A1486ED}" srcId="{366DEDAA-24E7-443D-BEA5-656EFFEE7266}" destId="{19536B12-BAFC-42BF-9BFA-9A1CAFBD52E6}" srcOrd="3" destOrd="0" parTransId="{38257105-DEF0-4C6B-B8E7-F28DF44DEB50}" sibTransId="{CEC9BFE6-609D-4F86-B706-04694B91F351}"/>
    <dgm:cxn modelId="{55C06929-643F-4EED-B846-6833D49D4DB8}" srcId="{366DEDAA-24E7-443D-BEA5-656EFFEE7266}" destId="{A6D49435-3618-463D-98FC-AEBD2D843648}" srcOrd="2" destOrd="0" parTransId="{D52AF198-FF2B-44FE-B18C-1501BB4B0E40}" sibTransId="{0D152D25-B415-4767-8BC4-C24305487FCF}"/>
    <dgm:cxn modelId="{66F3375D-29FC-4EB3-B9F0-CD93C3DA7B65}" type="presOf" srcId="{398A8CAF-9FEE-43BF-A8C9-2246F449BD1D}" destId="{707DFA51-1BE8-4B96-A032-0767946BAEC6}" srcOrd="0" destOrd="0" presId="urn:microsoft.com/office/officeart/2005/8/layout/chevron1"/>
    <dgm:cxn modelId="{756AA4C6-8EDF-4BFE-9638-897C3708F119}" type="presOf" srcId="{A6D49435-3618-463D-98FC-AEBD2D843648}" destId="{27832671-7BEF-4927-872D-F9B49300A121}" srcOrd="0" destOrd="0" presId="urn:microsoft.com/office/officeart/2005/8/layout/chevron1"/>
    <dgm:cxn modelId="{30BBC048-4DDA-4153-8534-E507FBAA33FF}" type="presOf" srcId="{767071F6-3991-4E8A-A3E7-80DC49CAE478}" destId="{0080E53A-AD44-4561-96BC-7C0F2EA5ABAC}" srcOrd="0" destOrd="0" presId="urn:microsoft.com/office/officeart/2005/8/layout/chevron1"/>
    <dgm:cxn modelId="{908640B1-E415-492F-9DC2-FF2D59F1A5E9}" type="presOf" srcId="{19536B12-BAFC-42BF-9BFA-9A1CAFBD52E6}" destId="{6CCDD517-E5D7-46C4-A9F4-00D64C64981D}" srcOrd="0" destOrd="0" presId="urn:microsoft.com/office/officeart/2005/8/layout/chevron1"/>
    <dgm:cxn modelId="{F1A31C3A-F9B7-429E-873A-CAEB83D2C4F1}" type="presOf" srcId="{366DEDAA-24E7-443D-BEA5-656EFFEE7266}" destId="{79C427BC-D733-4CD1-833F-B7196D43CE91}" srcOrd="0" destOrd="0" presId="urn:microsoft.com/office/officeart/2005/8/layout/chevron1"/>
    <dgm:cxn modelId="{EDFBB5F2-8FD8-43FF-BEC4-BB3878B8E577}" srcId="{366DEDAA-24E7-443D-BEA5-656EFFEE7266}" destId="{767071F6-3991-4E8A-A3E7-80DC49CAE478}" srcOrd="1" destOrd="0" parTransId="{07047B9C-787A-4536-8E22-F86961EC2DD8}" sibTransId="{33934C5D-2271-47E0-BD5E-79E74CA87936}"/>
    <dgm:cxn modelId="{F566BC9D-A14A-44FC-A508-686F9AB8228D}" type="presParOf" srcId="{79C427BC-D733-4CD1-833F-B7196D43CE91}" destId="{707DFA51-1BE8-4B96-A032-0767946BAEC6}" srcOrd="0" destOrd="0" presId="urn:microsoft.com/office/officeart/2005/8/layout/chevron1"/>
    <dgm:cxn modelId="{D40B3B7E-859A-40BF-8A58-9DE685C5C63B}" type="presParOf" srcId="{79C427BC-D733-4CD1-833F-B7196D43CE91}" destId="{300D0010-FD28-4F02-A3C3-3A62CDF6E9AF}" srcOrd="1" destOrd="0" presId="urn:microsoft.com/office/officeart/2005/8/layout/chevron1"/>
    <dgm:cxn modelId="{FD21FAC5-C29F-499A-99FF-342F37171A90}" type="presParOf" srcId="{79C427BC-D733-4CD1-833F-B7196D43CE91}" destId="{0080E53A-AD44-4561-96BC-7C0F2EA5ABAC}" srcOrd="2" destOrd="0" presId="urn:microsoft.com/office/officeart/2005/8/layout/chevron1"/>
    <dgm:cxn modelId="{A538BEEB-9313-495F-8AC6-DF3DF514A293}" type="presParOf" srcId="{79C427BC-D733-4CD1-833F-B7196D43CE91}" destId="{2E12F50E-43B3-401F-866F-E518FE8C231B}" srcOrd="3" destOrd="0" presId="urn:microsoft.com/office/officeart/2005/8/layout/chevron1"/>
    <dgm:cxn modelId="{8BADBF8D-2FAE-4192-8C9F-3E87702E3E53}" type="presParOf" srcId="{79C427BC-D733-4CD1-833F-B7196D43CE91}" destId="{27832671-7BEF-4927-872D-F9B49300A121}" srcOrd="4" destOrd="0" presId="urn:microsoft.com/office/officeart/2005/8/layout/chevron1"/>
    <dgm:cxn modelId="{4AFB7AFC-CCF7-4B29-B72B-9E2189A6D506}" type="presParOf" srcId="{79C427BC-D733-4CD1-833F-B7196D43CE91}" destId="{11B64A8C-2BD6-4056-93D5-5B61853A93AE}" srcOrd="5" destOrd="0" presId="urn:microsoft.com/office/officeart/2005/8/layout/chevron1"/>
    <dgm:cxn modelId="{70A17FDC-92AF-42C7-93E7-70C1B3532FBB}" type="presParOf" srcId="{79C427BC-D733-4CD1-833F-B7196D43CE91}" destId="{6CCDD517-E5D7-46C4-A9F4-00D64C64981D}" srcOrd="6" destOrd="0" presId="urn:microsoft.com/office/officeart/2005/8/layout/chevron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4E0CABE-2113-47E3-AE5A-02AA73A357BE}" type="doc">
      <dgm:prSet loTypeId="urn:microsoft.com/office/officeart/2008/layout/BubblePictureList" loCatId="picture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903140C0-0065-4FC3-85F9-7975B1C87F1D}">
      <dgm:prSet phldrT="[Текст]" custT="1"/>
      <dgm:spPr/>
      <dgm:t>
        <a:bodyPr/>
        <a:lstStyle/>
        <a:p>
          <a:r>
            <a:rPr lang="ru-RU" sz="1200" b="1" smtClean="0"/>
            <a:t> </a:t>
          </a:r>
          <a:endParaRPr lang="ru-RU" sz="1200" b="1" dirty="0"/>
        </a:p>
      </dgm:t>
    </dgm:pt>
    <dgm:pt modelId="{71D9B08D-930D-4E73-87D0-6CF009C7C3DB}" type="sibTrans" cxnId="{2612AA2B-EC47-443E-8E90-B7DA276AAB06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ru-RU"/>
        </a:p>
      </dgm:t>
    </dgm:pt>
    <dgm:pt modelId="{170BB8F8-A44B-4E2F-9CEF-11F7FE0F550F}" type="parTrans" cxnId="{2612AA2B-EC47-443E-8E90-B7DA276AAB06}">
      <dgm:prSet/>
      <dgm:spPr/>
      <dgm:t>
        <a:bodyPr/>
        <a:lstStyle/>
        <a:p>
          <a:endParaRPr lang="ru-RU"/>
        </a:p>
      </dgm:t>
    </dgm:pt>
    <dgm:pt modelId="{48F494E3-D6CF-4E2B-8933-9071148E774A}">
      <dgm:prSet phldrT="[Текст]" custT="1"/>
      <dgm:spPr/>
      <dgm:t>
        <a:bodyPr/>
        <a:lstStyle/>
        <a:p>
          <a:r>
            <a:rPr lang="ru-RU" sz="1200" b="1" smtClean="0"/>
            <a:t> </a:t>
          </a:r>
          <a:endParaRPr lang="ru-RU" sz="1200" b="1" dirty="0"/>
        </a:p>
      </dgm:t>
    </dgm:pt>
    <dgm:pt modelId="{66037D74-7C38-495D-9336-47FD2B0D2F87}" type="sibTrans" cxnId="{E91A0C85-FEDF-4A2C-9BCE-15A80EC67769}">
      <dgm:prSet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ru-RU"/>
        </a:p>
      </dgm:t>
    </dgm:pt>
    <dgm:pt modelId="{0B326258-7EA6-48B1-B87F-3F97661FDAEE}" type="parTrans" cxnId="{E91A0C85-FEDF-4A2C-9BCE-15A80EC67769}">
      <dgm:prSet/>
      <dgm:spPr/>
      <dgm:t>
        <a:bodyPr/>
        <a:lstStyle/>
        <a:p>
          <a:endParaRPr lang="ru-RU"/>
        </a:p>
      </dgm:t>
    </dgm:pt>
    <dgm:pt modelId="{E1B6A1A1-36DC-4033-863C-55EF4C2B6496}">
      <dgm:prSet phldrT="[Текст]" custT="1"/>
      <dgm:spPr/>
      <dgm:t>
        <a:bodyPr/>
        <a:lstStyle/>
        <a:p>
          <a:r>
            <a:rPr lang="ru-RU" sz="1200" b="1" smtClean="0"/>
            <a:t> </a:t>
          </a:r>
          <a:endParaRPr lang="ru-RU" sz="1200" b="1" dirty="0"/>
        </a:p>
      </dgm:t>
    </dgm:pt>
    <dgm:pt modelId="{643A7641-F998-437D-9260-0AAD0CEA448D}" type="sibTrans" cxnId="{B0A8313F-20BC-4A36-99CF-4E052E92BE75}">
      <dgm:prSet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ru-RU"/>
        </a:p>
      </dgm:t>
    </dgm:pt>
    <dgm:pt modelId="{01D068FF-1CFE-4386-9423-D654A86E39C1}" type="parTrans" cxnId="{B0A8313F-20BC-4A36-99CF-4E052E92BE75}">
      <dgm:prSet/>
      <dgm:spPr/>
      <dgm:t>
        <a:bodyPr/>
        <a:lstStyle/>
        <a:p>
          <a:endParaRPr lang="ru-RU"/>
        </a:p>
      </dgm:t>
    </dgm:pt>
    <dgm:pt modelId="{B5FF7BB8-1189-4E99-946E-460BC6288883}" type="pres">
      <dgm:prSet presAssocID="{F4E0CABE-2113-47E3-AE5A-02AA73A357BE}" presName="Name0" presStyleCnt="0">
        <dgm:presLayoutVars>
          <dgm:chMax val="8"/>
          <dgm:chPref val="8"/>
          <dgm:dir/>
        </dgm:presLayoutVars>
      </dgm:prSet>
      <dgm:spPr/>
      <dgm:t>
        <a:bodyPr/>
        <a:lstStyle/>
        <a:p>
          <a:endParaRPr lang="ru-RU"/>
        </a:p>
      </dgm:t>
    </dgm:pt>
    <dgm:pt modelId="{5C415C8A-7808-42AF-BB07-F6DF8082D1D5}" type="pres">
      <dgm:prSet presAssocID="{E1B6A1A1-36DC-4033-863C-55EF4C2B6496}" presName="parent_text_1" presStyleLbl="revTx" presStyleIdx="0" presStyleCnt="3" custLinFactX="10293" custLinFactY="-19914" custLinFactNeighborX="100000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F84AD4-E7DE-4AC9-827D-39D301C19BD3}" type="pres">
      <dgm:prSet presAssocID="{E1B6A1A1-36DC-4033-863C-55EF4C2B6496}" presName="image_accent_1" presStyleCnt="0"/>
      <dgm:spPr/>
      <dgm:t>
        <a:bodyPr/>
        <a:lstStyle/>
        <a:p>
          <a:endParaRPr lang="ru-RU"/>
        </a:p>
      </dgm:t>
    </dgm:pt>
    <dgm:pt modelId="{F46E2B2B-ABC6-4F83-BB06-E636A5DC18B7}" type="pres">
      <dgm:prSet presAssocID="{E1B6A1A1-36DC-4033-863C-55EF4C2B6496}" presName="imageAccentRepeatNode" presStyleLbl="alignNode1" presStyleIdx="0" presStyleCnt="6" custLinFactNeighborX="-10794" custLinFactNeighborY="-42459"/>
      <dgm:spPr/>
      <dgm:t>
        <a:bodyPr/>
        <a:lstStyle/>
        <a:p>
          <a:endParaRPr lang="ru-RU"/>
        </a:p>
      </dgm:t>
    </dgm:pt>
    <dgm:pt modelId="{B564E60F-DC35-48BA-BF37-4666947F3F3B}" type="pres">
      <dgm:prSet presAssocID="{E1B6A1A1-36DC-4033-863C-55EF4C2B6496}" presName="accent_1" presStyleLbl="alignNode1" presStyleIdx="1" presStyleCnt="6" custLinFactNeighborX="12852" custLinFactNeighborY="-18803"/>
      <dgm:spPr/>
      <dgm:t>
        <a:bodyPr/>
        <a:lstStyle/>
        <a:p>
          <a:endParaRPr lang="ru-RU"/>
        </a:p>
      </dgm:t>
    </dgm:pt>
    <dgm:pt modelId="{75E81298-C24C-4323-A71F-6B0979156FA3}" type="pres">
      <dgm:prSet presAssocID="{643A7641-F998-437D-9260-0AAD0CEA448D}" presName="image_1" presStyleCnt="0"/>
      <dgm:spPr/>
      <dgm:t>
        <a:bodyPr/>
        <a:lstStyle/>
        <a:p>
          <a:endParaRPr lang="ru-RU"/>
        </a:p>
      </dgm:t>
    </dgm:pt>
    <dgm:pt modelId="{32FD1E54-7C66-434D-9EC9-75168E01A34E}" type="pres">
      <dgm:prSet presAssocID="{643A7641-F998-437D-9260-0AAD0CEA448D}" presName="imageRepeatNode" presStyleLbl="fgImgPlace1" presStyleIdx="0" presStyleCnt="3" custLinFactNeighborX="-11710" custLinFactNeighborY="-45989"/>
      <dgm:spPr/>
      <dgm:t>
        <a:bodyPr/>
        <a:lstStyle/>
        <a:p>
          <a:endParaRPr lang="ru-RU"/>
        </a:p>
      </dgm:t>
    </dgm:pt>
    <dgm:pt modelId="{EB9C8791-FD0F-421F-BCF0-D556258009C8}" type="pres">
      <dgm:prSet presAssocID="{903140C0-0065-4FC3-85F9-7975B1C87F1D}" presName="parent_text_2" presStyleLbl="revTx" presStyleIdx="1" presStyleCnt="3" custLinFactNeighborX="-21159" custLinFactNeighborY="7584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41D689-8390-4DF0-B7C6-6FDFAFAEFBAB}" type="pres">
      <dgm:prSet presAssocID="{903140C0-0065-4FC3-85F9-7975B1C87F1D}" presName="image_accent_2" presStyleCnt="0"/>
      <dgm:spPr/>
      <dgm:t>
        <a:bodyPr/>
        <a:lstStyle/>
        <a:p>
          <a:endParaRPr lang="ru-RU"/>
        </a:p>
      </dgm:t>
    </dgm:pt>
    <dgm:pt modelId="{4F3BF5F0-A6C1-4B92-9657-2935D7D62F1B}" type="pres">
      <dgm:prSet presAssocID="{903140C0-0065-4FC3-85F9-7975B1C87F1D}" presName="imageAccentRepeatNode" presStyleLbl="alignNode1" presStyleIdx="2" presStyleCnt="6"/>
      <dgm:spPr/>
      <dgm:t>
        <a:bodyPr/>
        <a:lstStyle/>
        <a:p>
          <a:endParaRPr lang="ru-RU"/>
        </a:p>
      </dgm:t>
    </dgm:pt>
    <dgm:pt modelId="{D5DB1E30-956B-436B-8C76-E3A030FCDB29}" type="pres">
      <dgm:prSet presAssocID="{71D9B08D-930D-4E73-87D0-6CF009C7C3DB}" presName="image_2" presStyleCnt="0"/>
      <dgm:spPr/>
      <dgm:t>
        <a:bodyPr/>
        <a:lstStyle/>
        <a:p>
          <a:endParaRPr lang="ru-RU"/>
        </a:p>
      </dgm:t>
    </dgm:pt>
    <dgm:pt modelId="{DCE2500F-1113-4648-BB4A-0A44CBAC4627}" type="pres">
      <dgm:prSet presAssocID="{71D9B08D-930D-4E73-87D0-6CF009C7C3DB}" presName="imageRepeatNode" presStyleLbl="fgImgPlace1" presStyleIdx="1" presStyleCnt="3"/>
      <dgm:spPr/>
      <dgm:t>
        <a:bodyPr/>
        <a:lstStyle/>
        <a:p>
          <a:endParaRPr lang="ru-RU"/>
        </a:p>
      </dgm:t>
    </dgm:pt>
    <dgm:pt modelId="{0502AB10-4AAB-46B0-ADE7-E6567B03B6F7}" type="pres">
      <dgm:prSet presAssocID="{48F494E3-D6CF-4E2B-8933-9071148E774A}" presName="image_accent_3" presStyleCnt="0"/>
      <dgm:spPr/>
      <dgm:t>
        <a:bodyPr/>
        <a:lstStyle/>
        <a:p>
          <a:endParaRPr lang="ru-RU"/>
        </a:p>
      </dgm:t>
    </dgm:pt>
    <dgm:pt modelId="{E9B3B58C-491E-49A4-A6B3-B7B8FE7293DE}" type="pres">
      <dgm:prSet presAssocID="{48F494E3-D6CF-4E2B-8933-9071148E774A}" presName="imageAccentRepeatNode" presStyleLbl="alignNode1" presStyleIdx="3" presStyleCnt="6"/>
      <dgm:spPr/>
      <dgm:t>
        <a:bodyPr/>
        <a:lstStyle/>
        <a:p>
          <a:endParaRPr lang="ru-RU"/>
        </a:p>
      </dgm:t>
    </dgm:pt>
    <dgm:pt modelId="{60C08CA5-1A26-4485-B843-408BF873FDA1}" type="pres">
      <dgm:prSet presAssocID="{48F494E3-D6CF-4E2B-8933-9071148E774A}" presName="parent_text_3" presStyleLbl="revTx" presStyleIdx="2" presStyleCnt="3" custScaleX="132749" custLinFactX="-9132" custLinFactY="54784" custLinFactNeighborX="-100000" custLinFactNeighborY="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FA2DA5-443D-49DF-BD0F-5E6EF8207CC7}" type="pres">
      <dgm:prSet presAssocID="{48F494E3-D6CF-4E2B-8933-9071148E774A}" presName="accent_2" presStyleLbl="alignNode1" presStyleIdx="4" presStyleCnt="6" custLinFactY="109263" custLinFactNeighborX="48672" custLinFactNeighborY="200000"/>
      <dgm:spPr/>
      <dgm:t>
        <a:bodyPr/>
        <a:lstStyle/>
        <a:p>
          <a:endParaRPr lang="ru-RU"/>
        </a:p>
      </dgm:t>
    </dgm:pt>
    <dgm:pt modelId="{ABE52E7E-D64A-4E26-83C5-7652D13BB424}" type="pres">
      <dgm:prSet presAssocID="{48F494E3-D6CF-4E2B-8933-9071148E774A}" presName="accent_3" presStyleLbl="alignNode1" presStyleIdx="5" presStyleCnt="6" custLinFactY="-46324" custLinFactNeighborX="61419" custLinFactNeighborY="-100000"/>
      <dgm:spPr/>
      <dgm:t>
        <a:bodyPr/>
        <a:lstStyle/>
        <a:p>
          <a:endParaRPr lang="ru-RU"/>
        </a:p>
      </dgm:t>
    </dgm:pt>
    <dgm:pt modelId="{871F7076-2894-483F-86F7-CB115004C088}" type="pres">
      <dgm:prSet presAssocID="{66037D74-7C38-495D-9336-47FD2B0D2F87}" presName="image_3" presStyleCnt="0"/>
      <dgm:spPr/>
      <dgm:t>
        <a:bodyPr/>
        <a:lstStyle/>
        <a:p>
          <a:endParaRPr lang="ru-RU"/>
        </a:p>
      </dgm:t>
    </dgm:pt>
    <dgm:pt modelId="{7A16D73B-1820-425E-B08B-890DD5DF75C8}" type="pres">
      <dgm:prSet presAssocID="{66037D74-7C38-495D-9336-47FD2B0D2F87}" presName="imageRepeatNode" presStyleLbl="fgImgPlace1" presStyleIdx="2" presStyleCnt="3"/>
      <dgm:spPr/>
      <dgm:t>
        <a:bodyPr/>
        <a:lstStyle/>
        <a:p>
          <a:endParaRPr lang="ru-RU"/>
        </a:p>
      </dgm:t>
    </dgm:pt>
  </dgm:ptLst>
  <dgm:cxnLst>
    <dgm:cxn modelId="{C1DC8A27-F961-40E7-B0C9-D665AD2A5B9A}" type="presOf" srcId="{48F494E3-D6CF-4E2B-8933-9071148E774A}" destId="{60C08CA5-1A26-4485-B843-408BF873FDA1}" srcOrd="0" destOrd="0" presId="urn:microsoft.com/office/officeart/2008/layout/BubblePictureList"/>
    <dgm:cxn modelId="{B0A8313F-20BC-4A36-99CF-4E052E92BE75}" srcId="{F4E0CABE-2113-47E3-AE5A-02AA73A357BE}" destId="{E1B6A1A1-36DC-4033-863C-55EF4C2B6496}" srcOrd="0" destOrd="0" parTransId="{01D068FF-1CFE-4386-9423-D654A86E39C1}" sibTransId="{643A7641-F998-437D-9260-0AAD0CEA448D}"/>
    <dgm:cxn modelId="{9BFB30A7-ACA2-4559-BC01-E743DF850B36}" type="presOf" srcId="{903140C0-0065-4FC3-85F9-7975B1C87F1D}" destId="{EB9C8791-FD0F-421F-BCF0-D556258009C8}" srcOrd="0" destOrd="0" presId="urn:microsoft.com/office/officeart/2008/layout/BubblePictureList"/>
    <dgm:cxn modelId="{3F9408F8-54E7-4E2E-8790-5ED4DAD76D2B}" type="presOf" srcId="{643A7641-F998-437D-9260-0AAD0CEA448D}" destId="{32FD1E54-7C66-434D-9EC9-75168E01A34E}" srcOrd="0" destOrd="0" presId="urn:microsoft.com/office/officeart/2008/layout/BubblePictureList"/>
    <dgm:cxn modelId="{E91A0C85-FEDF-4A2C-9BCE-15A80EC67769}" srcId="{F4E0CABE-2113-47E3-AE5A-02AA73A357BE}" destId="{48F494E3-D6CF-4E2B-8933-9071148E774A}" srcOrd="2" destOrd="0" parTransId="{0B326258-7EA6-48B1-B87F-3F97661FDAEE}" sibTransId="{66037D74-7C38-495D-9336-47FD2B0D2F87}"/>
    <dgm:cxn modelId="{2E8B1E1E-F43A-4F92-B4DA-627474689632}" type="presOf" srcId="{66037D74-7C38-495D-9336-47FD2B0D2F87}" destId="{7A16D73B-1820-425E-B08B-890DD5DF75C8}" srcOrd="0" destOrd="0" presId="urn:microsoft.com/office/officeart/2008/layout/BubblePictureList"/>
    <dgm:cxn modelId="{2612AA2B-EC47-443E-8E90-B7DA276AAB06}" srcId="{F4E0CABE-2113-47E3-AE5A-02AA73A357BE}" destId="{903140C0-0065-4FC3-85F9-7975B1C87F1D}" srcOrd="1" destOrd="0" parTransId="{170BB8F8-A44B-4E2F-9CEF-11F7FE0F550F}" sibTransId="{71D9B08D-930D-4E73-87D0-6CF009C7C3DB}"/>
    <dgm:cxn modelId="{48B5C6C2-9000-4083-A09B-517227382E90}" type="presOf" srcId="{E1B6A1A1-36DC-4033-863C-55EF4C2B6496}" destId="{5C415C8A-7808-42AF-BB07-F6DF8082D1D5}" srcOrd="0" destOrd="0" presId="urn:microsoft.com/office/officeart/2008/layout/BubblePictureList"/>
    <dgm:cxn modelId="{F0C55788-D4CB-4291-B963-F6D3993F117B}" type="presOf" srcId="{71D9B08D-930D-4E73-87D0-6CF009C7C3DB}" destId="{DCE2500F-1113-4648-BB4A-0A44CBAC4627}" srcOrd="0" destOrd="0" presId="urn:microsoft.com/office/officeart/2008/layout/BubblePictureList"/>
    <dgm:cxn modelId="{CBA32892-C4EF-47E6-AFB1-E5C73DA04885}" type="presOf" srcId="{F4E0CABE-2113-47E3-AE5A-02AA73A357BE}" destId="{B5FF7BB8-1189-4E99-946E-460BC6288883}" srcOrd="0" destOrd="0" presId="urn:microsoft.com/office/officeart/2008/layout/BubblePictureList"/>
    <dgm:cxn modelId="{79C399B3-C2D9-46A2-A5E6-25631BD23E9E}" type="presParOf" srcId="{B5FF7BB8-1189-4E99-946E-460BC6288883}" destId="{5C415C8A-7808-42AF-BB07-F6DF8082D1D5}" srcOrd="0" destOrd="0" presId="urn:microsoft.com/office/officeart/2008/layout/BubblePictureList"/>
    <dgm:cxn modelId="{E1C5DEDB-62F5-4E1F-8E13-AE19F23445F1}" type="presParOf" srcId="{B5FF7BB8-1189-4E99-946E-460BC6288883}" destId="{E8F84AD4-E7DE-4AC9-827D-39D301C19BD3}" srcOrd="1" destOrd="0" presId="urn:microsoft.com/office/officeart/2008/layout/BubblePictureList"/>
    <dgm:cxn modelId="{E5067BC8-99EB-4BD0-892A-4E903527AF7B}" type="presParOf" srcId="{E8F84AD4-E7DE-4AC9-827D-39D301C19BD3}" destId="{F46E2B2B-ABC6-4F83-BB06-E636A5DC18B7}" srcOrd="0" destOrd="0" presId="urn:microsoft.com/office/officeart/2008/layout/BubblePictureList"/>
    <dgm:cxn modelId="{F444CE9B-D91B-4112-83DD-A898C5BE3627}" type="presParOf" srcId="{B5FF7BB8-1189-4E99-946E-460BC6288883}" destId="{B564E60F-DC35-48BA-BF37-4666947F3F3B}" srcOrd="2" destOrd="0" presId="urn:microsoft.com/office/officeart/2008/layout/BubblePictureList"/>
    <dgm:cxn modelId="{B8D7088D-FB99-46F2-96CE-839F6103DF79}" type="presParOf" srcId="{B5FF7BB8-1189-4E99-946E-460BC6288883}" destId="{75E81298-C24C-4323-A71F-6B0979156FA3}" srcOrd="3" destOrd="0" presId="urn:microsoft.com/office/officeart/2008/layout/BubblePictureList"/>
    <dgm:cxn modelId="{E61AD580-E77E-46E3-AC26-6F6802F54A3E}" type="presParOf" srcId="{75E81298-C24C-4323-A71F-6B0979156FA3}" destId="{32FD1E54-7C66-434D-9EC9-75168E01A34E}" srcOrd="0" destOrd="0" presId="urn:microsoft.com/office/officeart/2008/layout/BubblePictureList"/>
    <dgm:cxn modelId="{ADCDCA04-CF21-4B22-8B45-D759611D9123}" type="presParOf" srcId="{B5FF7BB8-1189-4E99-946E-460BC6288883}" destId="{EB9C8791-FD0F-421F-BCF0-D556258009C8}" srcOrd="4" destOrd="0" presId="urn:microsoft.com/office/officeart/2008/layout/BubblePictureList"/>
    <dgm:cxn modelId="{5DE80523-DEA4-4576-9EC1-F870B7937606}" type="presParOf" srcId="{B5FF7BB8-1189-4E99-946E-460BC6288883}" destId="{F841D689-8390-4DF0-B7C6-6FDFAFAEFBAB}" srcOrd="5" destOrd="0" presId="urn:microsoft.com/office/officeart/2008/layout/BubblePictureList"/>
    <dgm:cxn modelId="{9864F9E4-01A3-44FB-A522-D194E6D54B35}" type="presParOf" srcId="{F841D689-8390-4DF0-B7C6-6FDFAFAEFBAB}" destId="{4F3BF5F0-A6C1-4B92-9657-2935D7D62F1B}" srcOrd="0" destOrd="0" presId="urn:microsoft.com/office/officeart/2008/layout/BubblePictureList"/>
    <dgm:cxn modelId="{E46F05EA-F568-4122-B16A-B1F895B8D41D}" type="presParOf" srcId="{B5FF7BB8-1189-4E99-946E-460BC6288883}" destId="{D5DB1E30-956B-436B-8C76-E3A030FCDB29}" srcOrd="6" destOrd="0" presId="urn:microsoft.com/office/officeart/2008/layout/BubblePictureList"/>
    <dgm:cxn modelId="{16F73D0A-EBC0-4704-B46C-6C392E4676AB}" type="presParOf" srcId="{D5DB1E30-956B-436B-8C76-E3A030FCDB29}" destId="{DCE2500F-1113-4648-BB4A-0A44CBAC4627}" srcOrd="0" destOrd="0" presId="urn:microsoft.com/office/officeart/2008/layout/BubblePictureList"/>
    <dgm:cxn modelId="{5A649761-CEF0-4A87-A95F-684692C89218}" type="presParOf" srcId="{B5FF7BB8-1189-4E99-946E-460BC6288883}" destId="{0502AB10-4AAB-46B0-ADE7-E6567B03B6F7}" srcOrd="7" destOrd="0" presId="urn:microsoft.com/office/officeart/2008/layout/BubblePictureList"/>
    <dgm:cxn modelId="{F60A2B5A-E3A7-4C2E-97A6-F2A04AEF244D}" type="presParOf" srcId="{0502AB10-4AAB-46B0-ADE7-E6567B03B6F7}" destId="{E9B3B58C-491E-49A4-A6B3-B7B8FE7293DE}" srcOrd="0" destOrd="0" presId="urn:microsoft.com/office/officeart/2008/layout/BubblePictureList"/>
    <dgm:cxn modelId="{646B2401-045A-4B77-AE46-91FBF93E3C0A}" type="presParOf" srcId="{B5FF7BB8-1189-4E99-946E-460BC6288883}" destId="{60C08CA5-1A26-4485-B843-408BF873FDA1}" srcOrd="8" destOrd="0" presId="urn:microsoft.com/office/officeart/2008/layout/BubblePictureList"/>
    <dgm:cxn modelId="{E9DAE62D-AF83-46FA-BC76-5734FBAAF432}" type="presParOf" srcId="{B5FF7BB8-1189-4E99-946E-460BC6288883}" destId="{90FA2DA5-443D-49DF-BD0F-5E6EF8207CC7}" srcOrd="9" destOrd="0" presId="urn:microsoft.com/office/officeart/2008/layout/BubblePictureList"/>
    <dgm:cxn modelId="{DDB9A61C-8DDB-4D58-BC19-B3F7B6C5B43C}" type="presParOf" srcId="{B5FF7BB8-1189-4E99-946E-460BC6288883}" destId="{ABE52E7E-D64A-4E26-83C5-7652D13BB424}" srcOrd="10" destOrd="0" presId="urn:microsoft.com/office/officeart/2008/layout/BubblePictureList"/>
    <dgm:cxn modelId="{4DDD13E3-6DCF-48F8-B34D-2AA982BA43A7}" type="presParOf" srcId="{B5FF7BB8-1189-4E99-946E-460BC6288883}" destId="{871F7076-2894-483F-86F7-CB115004C088}" srcOrd="11" destOrd="0" presId="urn:microsoft.com/office/officeart/2008/layout/BubblePictureList"/>
    <dgm:cxn modelId="{7FFBBF3B-F116-454F-A494-AE7CEA077AEC}" type="presParOf" srcId="{871F7076-2894-483F-86F7-CB115004C088}" destId="{7A16D73B-1820-425E-B08B-890DD5DF75C8}" srcOrd="0" destOrd="0" presId="urn:microsoft.com/office/officeart/2008/layout/BubblePictureList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28606B-C786-441C-98AE-3FCB93619D5E}">
      <dsp:nvSpPr>
        <dsp:cNvPr id="0" name=""/>
        <dsp:cNvSpPr/>
      </dsp:nvSpPr>
      <dsp:spPr>
        <a:xfrm>
          <a:off x="2757" y="192235"/>
          <a:ext cx="2454594" cy="981837"/>
        </a:xfrm>
        <a:prstGeom prst="chevron">
          <a:avLst/>
        </a:prstGeom>
        <a:solidFill>
          <a:schemeClr val="lt1"/>
        </a:solidFill>
        <a:ln w="28575" cap="flat" cmpd="sng" algn="ctr">
          <a:solidFill>
            <a:srgbClr val="660066"/>
          </a:solidFill>
          <a:prstDash val="solid"/>
          <a:miter lim="800000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Нормативное обеспечение процесса управления  ФГ</a:t>
          </a:r>
          <a:endParaRPr lang="ru-RU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93676" y="192235"/>
        <a:ext cx="1472757" cy="981837"/>
      </dsp:txXfrm>
    </dsp:sp>
    <dsp:sp modelId="{38016D14-29A3-4650-86CE-9AF2A7C605AD}">
      <dsp:nvSpPr>
        <dsp:cNvPr id="0" name=""/>
        <dsp:cNvSpPr/>
      </dsp:nvSpPr>
      <dsp:spPr>
        <a:xfrm>
          <a:off x="2211893" y="192235"/>
          <a:ext cx="2454594" cy="981837"/>
        </a:xfrm>
        <a:prstGeom prst="chevron">
          <a:avLst/>
        </a:prstGeom>
        <a:solidFill>
          <a:schemeClr val="lt1"/>
        </a:solidFill>
        <a:ln w="28575" cap="flat" cmpd="sng" algn="ctr">
          <a:solidFill>
            <a:srgbClr val="660066"/>
          </a:solidFill>
          <a:prstDash val="solid"/>
          <a:miter lim="800000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Эффективное взаимодействие экспертов и координаторов ФГ</a:t>
          </a:r>
          <a:endParaRPr lang="ru-RU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02812" y="192235"/>
        <a:ext cx="1472757" cy="981837"/>
      </dsp:txXfrm>
    </dsp:sp>
    <dsp:sp modelId="{031E0252-E934-4321-8D64-EF68C97E50FD}">
      <dsp:nvSpPr>
        <dsp:cNvPr id="0" name=""/>
        <dsp:cNvSpPr/>
      </dsp:nvSpPr>
      <dsp:spPr>
        <a:xfrm>
          <a:off x="4421028" y="192235"/>
          <a:ext cx="2454594" cy="981837"/>
        </a:xfrm>
        <a:prstGeom prst="chevron">
          <a:avLst/>
        </a:prstGeom>
        <a:solidFill>
          <a:schemeClr val="lt1"/>
        </a:solidFill>
        <a:ln w="28575" cap="flat" cmpd="sng" algn="ctr">
          <a:solidFill>
            <a:srgbClr val="660066"/>
          </a:solidFill>
          <a:prstDash val="solid"/>
          <a:miter lim="800000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Сопровождение мероприятий по управлению ФГ</a:t>
          </a:r>
          <a:endParaRPr lang="ru-RU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911947" y="192235"/>
        <a:ext cx="1472757" cy="981837"/>
      </dsp:txXfrm>
    </dsp:sp>
    <dsp:sp modelId="{9089D83F-182E-4107-BC2C-C48DA11F35F7}">
      <dsp:nvSpPr>
        <dsp:cNvPr id="0" name=""/>
        <dsp:cNvSpPr/>
      </dsp:nvSpPr>
      <dsp:spPr>
        <a:xfrm>
          <a:off x="6630163" y="192235"/>
          <a:ext cx="2454594" cy="981837"/>
        </a:xfrm>
        <a:prstGeom prst="chevron">
          <a:avLst/>
        </a:prstGeom>
        <a:solidFill>
          <a:schemeClr val="lt1"/>
        </a:solidFill>
        <a:ln w="28575" cap="flat" cmpd="sng" algn="ctr">
          <a:solidFill>
            <a:srgbClr val="660066"/>
          </a:solidFill>
          <a:prstDash val="solid"/>
          <a:miter lim="800000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Мониторинг и оценка  деятельности региональных управленческих команд ФГ</a:t>
          </a:r>
          <a:endParaRPr lang="ru-RU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121082" y="192235"/>
        <a:ext cx="1472757" cy="981837"/>
      </dsp:txXfrm>
    </dsp:sp>
    <dsp:sp modelId="{BF8B774C-9811-43D3-B551-A62B422E69D8}">
      <dsp:nvSpPr>
        <dsp:cNvPr id="0" name=""/>
        <dsp:cNvSpPr/>
      </dsp:nvSpPr>
      <dsp:spPr>
        <a:xfrm>
          <a:off x="8839298" y="192235"/>
          <a:ext cx="2454594" cy="981837"/>
        </a:xfrm>
        <a:prstGeom prst="chevron">
          <a:avLst/>
        </a:prstGeom>
        <a:solidFill>
          <a:schemeClr val="lt1"/>
        </a:solidFill>
        <a:ln w="28575" cap="flat" cmpd="sng" algn="ctr">
          <a:solidFill>
            <a:srgbClr val="660066"/>
          </a:solidFill>
          <a:prstDash val="solid"/>
          <a:miter lim="800000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Контроль качества управленческих механизмов ФГ</a:t>
          </a:r>
        </a:p>
      </dsp:txBody>
      <dsp:txXfrm>
        <a:off x="9330217" y="192235"/>
        <a:ext cx="1472757" cy="98183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0F12ED-9D79-457A-9CF2-7F50AF041F4B}">
      <dsp:nvSpPr>
        <dsp:cNvPr id="0" name=""/>
        <dsp:cNvSpPr/>
      </dsp:nvSpPr>
      <dsp:spPr>
        <a:xfrm rot="5400000">
          <a:off x="1087120" y="732823"/>
          <a:ext cx="1169624" cy="128454"/>
        </a:xfrm>
        <a:prstGeom prst="rect">
          <a:avLst/>
        </a:prstGeom>
        <a:solidFill>
          <a:srgbClr val="66006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656BA8-09C5-498E-B9DE-DFDDBAB6894C}">
      <dsp:nvSpPr>
        <dsp:cNvPr id="0" name=""/>
        <dsp:cNvSpPr/>
      </dsp:nvSpPr>
      <dsp:spPr>
        <a:xfrm>
          <a:off x="147654" y="854"/>
          <a:ext cx="3900492" cy="85636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66006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Концепция и Регламент формирования кадрового резерва</a:t>
          </a:r>
        </a:p>
      </dsp:txBody>
      <dsp:txXfrm>
        <a:off x="172736" y="25936"/>
        <a:ext cx="3850328" cy="806202"/>
      </dsp:txXfrm>
    </dsp:sp>
    <dsp:sp modelId="{24BDC8D1-BBE6-4763-B555-CB6017DFB5CD}">
      <dsp:nvSpPr>
        <dsp:cNvPr id="0" name=""/>
        <dsp:cNvSpPr/>
      </dsp:nvSpPr>
      <dsp:spPr>
        <a:xfrm rot="5400000">
          <a:off x="1087120" y="1907954"/>
          <a:ext cx="1169624" cy="128454"/>
        </a:xfrm>
        <a:prstGeom prst="rect">
          <a:avLst/>
        </a:prstGeom>
        <a:solidFill>
          <a:srgbClr val="66006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88EFEB-9509-4559-B4AF-E272B9B430EF}">
      <dsp:nvSpPr>
        <dsp:cNvPr id="0" name=""/>
        <dsp:cNvSpPr/>
      </dsp:nvSpPr>
      <dsp:spPr>
        <a:xfrm>
          <a:off x="147654" y="1071312"/>
          <a:ext cx="3900492" cy="106463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66006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Методология мотивирующего мониторинга субъектов РФ</a:t>
          </a:r>
        </a:p>
      </dsp:txBody>
      <dsp:txXfrm>
        <a:off x="178836" y="1102494"/>
        <a:ext cx="3838128" cy="1002270"/>
      </dsp:txXfrm>
    </dsp:sp>
    <dsp:sp modelId="{9CF95B04-FCDA-4A9B-BC57-4662DE011689}">
      <dsp:nvSpPr>
        <dsp:cNvPr id="0" name=""/>
        <dsp:cNvSpPr/>
      </dsp:nvSpPr>
      <dsp:spPr>
        <a:xfrm>
          <a:off x="1677985" y="2494981"/>
          <a:ext cx="4025596" cy="128454"/>
        </a:xfrm>
        <a:prstGeom prst="rect">
          <a:avLst/>
        </a:prstGeom>
        <a:solidFill>
          <a:srgbClr val="66006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86BEE0-5966-4D06-8BB7-684A8EE05C4F}">
      <dsp:nvSpPr>
        <dsp:cNvPr id="0" name=""/>
        <dsp:cNvSpPr/>
      </dsp:nvSpPr>
      <dsp:spPr>
        <a:xfrm>
          <a:off x="147654" y="2350039"/>
          <a:ext cx="3900492" cy="85636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66006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Программа повышения квалификации и </a:t>
          </a:r>
          <a:r>
            <a:rPr lang="ru-RU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7 </a:t>
          </a:r>
          <a:r>
            <a:rPr lang="ru-RU" sz="1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программ  профпереподготовки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&gt; 2 000 </a:t>
          </a:r>
          <a:r>
            <a:rPr lang="ru-RU" sz="16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участников в 2021 г.</a:t>
          </a:r>
        </a:p>
      </dsp:txBody>
      <dsp:txXfrm>
        <a:off x="172736" y="2375121"/>
        <a:ext cx="3850328" cy="806202"/>
      </dsp:txXfrm>
    </dsp:sp>
    <dsp:sp modelId="{2A8E1C5F-ED5E-429D-9B30-21EA5EEEC499}">
      <dsp:nvSpPr>
        <dsp:cNvPr id="0" name=""/>
        <dsp:cNvSpPr/>
      </dsp:nvSpPr>
      <dsp:spPr>
        <a:xfrm rot="16200000">
          <a:off x="5175580" y="1959752"/>
          <a:ext cx="1066028" cy="128454"/>
        </a:xfrm>
        <a:prstGeom prst="rect">
          <a:avLst/>
        </a:prstGeom>
        <a:solidFill>
          <a:srgbClr val="66006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EED441-A5BC-4609-90C1-166C9581CF0F}">
      <dsp:nvSpPr>
        <dsp:cNvPr id="0" name=""/>
        <dsp:cNvSpPr/>
      </dsp:nvSpPr>
      <dsp:spPr>
        <a:xfrm>
          <a:off x="4519149" y="2350039"/>
          <a:ext cx="3230828" cy="85636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66006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Создание стажировочных площадок в субъектах РФ</a:t>
          </a:r>
        </a:p>
      </dsp:txBody>
      <dsp:txXfrm>
        <a:off x="4544231" y="2375121"/>
        <a:ext cx="3180664" cy="806202"/>
      </dsp:txXfrm>
    </dsp:sp>
    <dsp:sp modelId="{B83DB8E9-6FB0-463F-8122-95994430A6F7}">
      <dsp:nvSpPr>
        <dsp:cNvPr id="0" name=""/>
        <dsp:cNvSpPr/>
      </dsp:nvSpPr>
      <dsp:spPr>
        <a:xfrm rot="16200000">
          <a:off x="5175580" y="889294"/>
          <a:ext cx="1066028" cy="128454"/>
        </a:xfrm>
        <a:prstGeom prst="rect">
          <a:avLst/>
        </a:prstGeom>
        <a:solidFill>
          <a:srgbClr val="66006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9C3F46-FB6C-42CC-8A99-F8F4250C4869}">
      <dsp:nvSpPr>
        <dsp:cNvPr id="0" name=""/>
        <dsp:cNvSpPr/>
      </dsp:nvSpPr>
      <dsp:spPr>
        <a:xfrm>
          <a:off x="4519149" y="1279580"/>
          <a:ext cx="3230828" cy="85636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66006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Матрица многоуровневых показателей (федеральный, региональный, муниципальный уровни)</a:t>
          </a:r>
          <a:endParaRPr lang="ru-RU" sz="16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44231" y="1304662"/>
        <a:ext cx="3180664" cy="806202"/>
      </dsp:txXfrm>
    </dsp:sp>
    <dsp:sp modelId="{F06C74C9-EADB-4D88-8088-A5D44AB4C654}">
      <dsp:nvSpPr>
        <dsp:cNvPr id="0" name=""/>
        <dsp:cNvSpPr/>
      </dsp:nvSpPr>
      <dsp:spPr>
        <a:xfrm>
          <a:off x="5713608" y="354065"/>
          <a:ext cx="3691803" cy="128454"/>
        </a:xfrm>
        <a:prstGeom prst="rect">
          <a:avLst/>
        </a:prstGeom>
        <a:solidFill>
          <a:srgbClr val="66006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E90163-A847-4BEC-B81B-4FDC96A6E37F}">
      <dsp:nvSpPr>
        <dsp:cNvPr id="0" name=""/>
        <dsp:cNvSpPr/>
      </dsp:nvSpPr>
      <dsp:spPr>
        <a:xfrm>
          <a:off x="4519149" y="209122"/>
          <a:ext cx="3230828" cy="85636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66006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Модель анализа данных о системе управления качеством образования</a:t>
          </a:r>
          <a:endParaRPr lang="ru-RU" sz="16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44231" y="234204"/>
        <a:ext cx="3180664" cy="806202"/>
      </dsp:txXfrm>
    </dsp:sp>
    <dsp:sp modelId="{442039E6-7D64-4AB8-8D6F-4FF482C24458}">
      <dsp:nvSpPr>
        <dsp:cNvPr id="0" name=""/>
        <dsp:cNvSpPr/>
      </dsp:nvSpPr>
      <dsp:spPr>
        <a:xfrm rot="5400000">
          <a:off x="8877411" y="889294"/>
          <a:ext cx="1066028" cy="128454"/>
        </a:xfrm>
        <a:prstGeom prst="rect">
          <a:avLst/>
        </a:prstGeom>
        <a:solidFill>
          <a:srgbClr val="66006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9F819F-453A-4BFA-B77A-548360270841}">
      <dsp:nvSpPr>
        <dsp:cNvPr id="0" name=""/>
        <dsp:cNvSpPr/>
      </dsp:nvSpPr>
      <dsp:spPr>
        <a:xfrm>
          <a:off x="8220979" y="209122"/>
          <a:ext cx="3230828" cy="85636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66006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Автоматизация процедуры согласования руководителей</a:t>
          </a:r>
        </a:p>
      </dsp:txBody>
      <dsp:txXfrm>
        <a:off x="8246061" y="234204"/>
        <a:ext cx="3180664" cy="806202"/>
      </dsp:txXfrm>
    </dsp:sp>
    <dsp:sp modelId="{B8CB72CD-AB94-4DF1-A786-F49F4D1BFBBF}">
      <dsp:nvSpPr>
        <dsp:cNvPr id="0" name=""/>
        <dsp:cNvSpPr/>
      </dsp:nvSpPr>
      <dsp:spPr>
        <a:xfrm rot="5400000">
          <a:off x="8877411" y="1959752"/>
          <a:ext cx="1066028" cy="128454"/>
        </a:xfrm>
        <a:prstGeom prst="rect">
          <a:avLst/>
        </a:prstGeom>
        <a:solidFill>
          <a:srgbClr val="66006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CAFEFF-8779-41E5-BD38-FCD1BA49B053}">
      <dsp:nvSpPr>
        <dsp:cNvPr id="0" name=""/>
        <dsp:cNvSpPr/>
      </dsp:nvSpPr>
      <dsp:spPr>
        <a:xfrm>
          <a:off x="8220979" y="1279580"/>
          <a:ext cx="3230828" cy="85636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66006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Программы развития систем управления качеством образования</a:t>
          </a:r>
          <a:endParaRPr lang="ru-RU" sz="16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246061" y="1304662"/>
        <a:ext cx="3180664" cy="806202"/>
      </dsp:txXfrm>
    </dsp:sp>
    <dsp:sp modelId="{5E73E226-0ECB-445B-92CB-4EC7766B68AA}">
      <dsp:nvSpPr>
        <dsp:cNvPr id="0" name=""/>
        <dsp:cNvSpPr/>
      </dsp:nvSpPr>
      <dsp:spPr>
        <a:xfrm>
          <a:off x="8220979" y="2350039"/>
          <a:ext cx="3230828" cy="85636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66006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Адресная поддержка управленцев    </a:t>
          </a:r>
        </a:p>
      </dsp:txBody>
      <dsp:txXfrm>
        <a:off x="8246061" y="2375121"/>
        <a:ext cx="3180664" cy="80620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7DFA51-1BE8-4B96-A032-0767946BAEC6}">
      <dsp:nvSpPr>
        <dsp:cNvPr id="0" name=""/>
        <dsp:cNvSpPr/>
      </dsp:nvSpPr>
      <dsp:spPr>
        <a:xfrm>
          <a:off x="3660" y="223262"/>
          <a:ext cx="2799627" cy="1274117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0" cap="flat" cmpd="sng" algn="ctr">
          <a:solidFill>
            <a:srgbClr val="66006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Сопровождение мероприятий по управлению качеством образования 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40719" y="223262"/>
        <a:ext cx="1525510" cy="1274117"/>
      </dsp:txXfrm>
    </dsp:sp>
    <dsp:sp modelId="{0080E53A-AD44-4561-96BC-7C0F2EA5ABAC}">
      <dsp:nvSpPr>
        <dsp:cNvPr id="0" name=""/>
        <dsp:cNvSpPr/>
      </dsp:nvSpPr>
      <dsp:spPr>
        <a:xfrm>
          <a:off x="2634646" y="230703"/>
          <a:ext cx="2922887" cy="1259236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0" cap="flat" cmpd="sng" algn="ctr">
          <a:solidFill>
            <a:srgbClr val="66006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8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Программы ДПО </a:t>
          </a:r>
        </a:p>
        <a:p>
          <a:pPr lvl="0" algn="ctr" defTabSz="711200">
            <a:lnSpc>
              <a:spcPct val="8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Кадровый резерв</a:t>
          </a:r>
        </a:p>
      </dsp:txBody>
      <dsp:txXfrm>
        <a:off x="3264264" y="230703"/>
        <a:ext cx="1663651" cy="1259236"/>
      </dsp:txXfrm>
    </dsp:sp>
    <dsp:sp modelId="{27832671-7BEF-4927-872D-F9B49300A121}">
      <dsp:nvSpPr>
        <dsp:cNvPr id="0" name=""/>
        <dsp:cNvSpPr/>
      </dsp:nvSpPr>
      <dsp:spPr>
        <a:xfrm>
          <a:off x="5388893" y="254400"/>
          <a:ext cx="3380916" cy="1211841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0" cap="flat" cmpd="sng" algn="ctr">
          <a:solidFill>
            <a:srgbClr val="66006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8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Информационный сервис</a:t>
          </a:r>
        </a:p>
      </dsp:txBody>
      <dsp:txXfrm>
        <a:off x="5994814" y="254400"/>
        <a:ext cx="2169075" cy="1211841"/>
      </dsp:txXfrm>
    </dsp:sp>
    <dsp:sp modelId="{6CCDD517-E5D7-46C4-A9F4-00D64C64981D}">
      <dsp:nvSpPr>
        <dsp:cNvPr id="0" name=""/>
        <dsp:cNvSpPr/>
      </dsp:nvSpPr>
      <dsp:spPr>
        <a:xfrm>
          <a:off x="8601168" y="231998"/>
          <a:ext cx="2774972" cy="1256645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66006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Сформирована система управления качеством образования</a:t>
          </a:r>
        </a:p>
      </dsp:txBody>
      <dsp:txXfrm>
        <a:off x="9229491" y="231998"/>
        <a:ext cx="1518327" cy="125664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BubblePictureList">
  <dgm:title val=""/>
  <dgm:desc val=""/>
  <dgm:catLst>
    <dgm:cat type="picture" pri="22000"/>
    <dgm:cat type="pictureconvert" pri="22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8"/>
      <dgm:chPref val="8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7423"/>
        </dgm:alg>
        <dgm:choose name="Name3">
          <dgm:if name="Name4" func="var" arg="dir" op="equ" val="norm">
            <dgm:constrLst>
              <dgm:constr type="primFontSz" for="des" ptType="node" op="equ" val="65"/>
              <dgm:constr type="l" for="ch" forName="parent_text_1" refType="w" fact="0"/>
              <dgm:constr type="t" for="ch" forName="parent_text_1" refType="h" fact="0"/>
              <dgm:constr type="w" for="ch" forName="parent_text_1" refType="w" fact="0.6457"/>
              <dgm:constr type="h" for="ch" forName="parent_text_1" refType="h" fact="0.225"/>
              <dgm:constr type="l" for="ch" forName="image_accent_1" refType="w" fact="0.4305"/>
              <dgm:constr type="t" for="ch" forName="image_accent_1" refType="h" fact="0.2417"/>
              <dgm:constr type="w" for="ch" forName="image_accent_1" refType="w" fact="0.4352"/>
              <dgm:constr type="h" for="ch" forName="image_accent_1" refType="h" fact="0.7583"/>
              <dgm:constr type="l" for="ch" forName="accent_1" refType="w" fact="0.8709"/>
              <dgm:constr type="t" for="ch" forName="accent_1" refType="h" fact="0.1491"/>
              <dgm:constr type="w" for="ch" forName="accent_1" refType="w" fact="0.1291"/>
              <dgm:constr type="h" for="ch" forName="accent_1" refType="h" fact="0.225"/>
              <dgm:constr type="l" for="ch" forName="image_1" refType="w" fact="0.4457"/>
              <dgm:constr type="t" for="ch" forName="image_1" refType="h" fact="0.2709"/>
              <dgm:constr type="w" for="ch" forName="image_1" refType="w" fact="0.4018"/>
              <dgm:constr type="h" for="ch" forName="image_1" refType="h" fact="0.7"/>
            </dgm:constrLst>
          </dgm:if>
          <dgm:else name="Name5">
            <dgm:constrLst>
              <dgm:constr type="primFontSz" for="des" ptType="node" op="equ" val="65"/>
              <dgm:constr type="l" for="ch" forName="parent_text_1" refType="w" fact="0.3543"/>
              <dgm:constr type="t" for="ch" forName="parent_text_1" refType="h" fact="0"/>
              <dgm:constr type="w" for="ch" forName="parent_text_1" refType="w" fact="0.6457"/>
              <dgm:constr type="h" for="ch" forName="parent_text_1" refType="h" fact="0.225"/>
              <dgm:constr type="l" for="ch" forName="image_accent_1" refType="w" fact="0.1344"/>
              <dgm:constr type="t" for="ch" forName="image_accent_1" refType="h" fact="0.2417"/>
              <dgm:constr type="w" for="ch" forName="image_accent_1" refType="w" fact="0.4352"/>
              <dgm:constr type="h" for="ch" forName="image_accent_1" refType="h" fact="0.7583"/>
              <dgm:constr type="l" for="ch" forName="accent_1" refType="w" fact="0"/>
              <dgm:constr type="t" for="ch" forName="accent_1" refType="h" fact="0.1491"/>
              <dgm:constr type="w" for="ch" forName="accent_1" refType="w" fact="0.1291"/>
              <dgm:constr type="h" for="ch" forName="accent_1" refType="h" fact="0.225"/>
              <dgm:constr type="l" for="ch" forName="image_1" refType="w" fact="0.1525"/>
              <dgm:constr type="t" for="ch" forName="image_1" refType="h" fact="0.2709"/>
              <dgm:constr type="w" for="ch" forName="image_1" refType="w" fact="0.4018"/>
              <dgm:constr type="h" for="ch" forName="image_1" refType="h" fact="0.7"/>
            </dgm:constrLst>
          </dgm:else>
        </dgm:choose>
      </dgm:if>
      <dgm:if name="Name6" axis="ch" ptType="node" func="cnt" op="equ" val="2">
        <dgm:alg type="composite">
          <dgm:param type="ar" val="3.193"/>
        </dgm:alg>
        <dgm:choose name="Name7">
          <dgm:if name="Name8" func="var" arg="dir" op="equ" val="norm">
            <dgm:constrLst>
              <dgm:constr type="primFontSz" for="des" ptType="node" op="equ" val="65"/>
              <dgm:constr type="l" for="ch" forName="image_accent_1" refType="w" fact="0.2342"/>
              <dgm:constr type="t" for="ch" forName="image_accent_1" refType="h" fact="0.2354"/>
              <dgm:constr type="w" for="ch" forName="image_accent_1" refType="w" fact="0.2394"/>
              <dgm:constr type="h" for="ch" forName="image_accent_1" refType="h" fact="0.7646"/>
              <dgm:constr type="l" for="ch" forName="image_1" refType="w" fact="0.2434"/>
              <dgm:constr type="t" for="ch" forName="image_1" refType="h" fact="0.2648"/>
              <dgm:constr type="w" for="ch" forName="image_1" refType="w" fact="0.2211"/>
              <dgm:constr type="h" for="ch" forName="image_1" refType="h" fact="0.7058"/>
              <dgm:constr type="l" for="ch" forName="parent_text_1" refType="w" fact="0"/>
              <dgm:constr type="t" for="ch" forName="parent_text_1" refType="h" fact="0"/>
              <dgm:constr type="w" for="ch" forName="parent_text_1" refType="w" fact="0.3553"/>
              <dgm:constr type="h" for="ch" forName="parent_text_1" refType="h" fact="0.215"/>
              <dgm:constr type="l" for="ch" forName="image_accent_2" refType="w" fact="0.5"/>
              <dgm:constr type="t" for="ch" forName="image_accent_2" refType="h" fact="0.3883"/>
              <dgm:constr type="w" for="ch" forName="image_accent_2" refType="w" fact="0.1253"/>
              <dgm:constr type="h" for="ch" forName="image_accent_2" refType="h" fact="0.4"/>
              <dgm:constr type="l" for="ch" forName="image_2" refType="w" fact="0.5074"/>
              <dgm:constr type="t" for="ch" forName="image_2" refType="h" fact="0.4118"/>
              <dgm:constr type="w" for="ch" forName="image_2" refType="w" fact="0.1105"/>
              <dgm:constr type="h" for="ch" forName="image_2" refType="h" fact="0.3529"/>
              <dgm:constr type="l" for="ch" forName="parent_text_2" refType="w" fact="0.6447"/>
              <dgm:constr type="t" for="ch" forName="parent_text_2" refType="h" fact="0.4118"/>
              <dgm:constr type="w" for="ch" forName="parent_text_2" refType="w" fact="0.3553"/>
              <dgm:constr type="h" for="ch" forName="parent_text_2" refType="h" fact="0.3529"/>
              <dgm:constr type="l" for="ch" forName="accent_1" refType="w" fact="0.6316"/>
              <dgm:constr type="t" for="ch" forName="accent_1" refType="h" fact="0.7899"/>
              <dgm:constr type="w" for="ch" forName="accent_1" refType="w" fact="0.0395"/>
              <dgm:constr type="h" for="ch" forName="accent_1" refType="h" fact="0.126"/>
            </dgm:constrLst>
          </dgm:if>
          <dgm:else name="Name9">
            <dgm:constrLst>
              <dgm:constr type="primFontSz" for="des" ptType="node" op="equ" val="65"/>
              <dgm:constr type="l" for="ch" forName="image_accent_2" refType="w" fact="0.3747"/>
              <dgm:constr type="t" for="ch" forName="image_accent_2" refType="h" fact="0.3883"/>
              <dgm:constr type="w" for="ch" forName="image_accent_2" refType="w" fact="0.1253"/>
              <dgm:constr type="h" for="ch" forName="image_accent_2" refType="h" fact="0.4"/>
              <dgm:constr type="l" for="ch" forName="image_2" refType="w" fact="0.3821"/>
              <dgm:constr type="t" for="ch" forName="image_2" refType="h" fact="0.4118"/>
              <dgm:constr type="w" for="ch" forName="image_2" refType="w" fact="0.1105"/>
              <dgm:constr type="h" for="ch" forName="image_2" refType="h" fact="0.3529"/>
              <dgm:constr type="l" for="ch" forName="parent_text_1" refType="w" fact="0.6447"/>
              <dgm:constr type="t" for="ch" forName="parent_text_1" refType="h" fact="0"/>
              <dgm:constr type="w" for="ch" forName="parent_text_1" refType="w" fact="0.3553"/>
              <dgm:constr type="h" for="ch" forName="parent_text_1" refType="h" fact="0.215"/>
              <dgm:constr type="l" for="ch" forName="parent_text_2" refType="w" fact="0"/>
              <dgm:constr type="t" for="ch" forName="parent_text_2" refType="h" fact="0.4118"/>
              <dgm:constr type="w" for="ch" forName="parent_text_2" refType="w" fact="0.3553"/>
              <dgm:constr type="h" for="ch" forName="parent_text_2" refType="h" fact="0.3529"/>
              <dgm:constr type="l" for="ch" forName="image_accent_1" refType="w" fact="0.5263"/>
              <dgm:constr type="t" for="ch" forName="image_accent_1" refType="h" fact="0.2354"/>
              <dgm:constr type="w" for="ch" forName="image_accent_1" refType="w" fact="0.2394"/>
              <dgm:constr type="h" for="ch" forName="image_accent_1" refType="h" fact="0.7646"/>
              <dgm:constr type="l" for="ch" forName="image_1" refType="w" fact="0.5355"/>
              <dgm:constr type="t" for="ch" forName="image_1" refType="h" fact="0.2648"/>
              <dgm:constr type="w" for="ch" forName="image_1" refType="w" fact="0.2211"/>
              <dgm:constr type="h" for="ch" forName="image_1" refType="h" fact="0.7058"/>
              <dgm:constr type="l" for="ch" forName="accent_1" refType="w" fact="0.3289"/>
              <dgm:constr type="t" for="ch" forName="accent_1" refType="h" fact="0.7899"/>
              <dgm:constr type="w" for="ch" forName="accent_1" refType="w" fact="0.0395"/>
              <dgm:constr type="h" for="ch" forName="accent_1" refType="h" fact="0.126"/>
            </dgm:constrLst>
          </dgm:else>
        </dgm:choose>
      </dgm:if>
      <dgm:if name="Name10" axis="ch" ptType="node" func="cnt" op="equ" val="3">
        <dgm:alg type="composite">
          <dgm:param type="ar" val="2.4052"/>
        </dgm:alg>
        <dgm:choose name="Name11">
          <dgm:if name="Name12" func="var" arg="dir" op="equ" val="norm">
            <dgm:constrLst>
              <dgm:constr type="primFontSz" for="des" ptType="node" op="equ" val="65"/>
              <dgm:constr type="l" for="ch" forName="accent_3" refType="w" fact="0.6316"/>
              <dgm:constr type="t" for="ch" forName="accent_3" refType="h" fact="0.8355"/>
              <dgm:constr type="w" for="ch" forName="accent_3" refType="w" fact="0.0395"/>
              <dgm:constr type="h" for="ch" forName="accent_3" refType="h" fact="0.0949"/>
              <dgm:constr type="l" for="ch" forName="image_accent_2" refType="w" fact="0.4936"/>
              <dgm:constr type="t" for="ch" forName="image_accent_2" refType="h" fact="0.5329"/>
              <dgm:constr type="w" for="ch" forName="image_accent_2" refType="w" fact="0.1253"/>
              <dgm:constr type="h" for="ch" forName="image_accent_2" refType="h" fact="0.3013"/>
              <dgm:constr type="l" for="ch" forName="image_2" refType="w" fact="0.501"/>
              <dgm:constr type="t" for="ch" forName="image_2" refType="h" fact="0.5507"/>
              <dgm:constr type="w" for="ch" forName="image_2" refType="w" fact="0.1105"/>
              <dgm:constr type="h" for="ch" forName="image_2" refType="h" fact="0.2658"/>
              <dgm:constr type="l" for="ch" forName="image_accent_3" refType="w" fact="0.4446"/>
              <dgm:constr type="t" for="ch" forName="image_accent_3" refType="h" fact="0.1076"/>
              <dgm:constr type="w" for="ch" forName="image_accent_3" refType="w" fact="0.1606"/>
              <dgm:constr type="h" for="ch" forName="image_accent_3" refType="h" fact="0.3864"/>
              <dgm:constr type="l" for="ch" forName="image_3" refType="w" fact="0.4531"/>
              <dgm:constr type="t" for="ch" forName="image_3" refType="h" fact="0.128"/>
              <dgm:constr type="w" for="ch" forName="image_3" refType="w" fact="0.1437"/>
              <dgm:constr type="h" for="ch" forName="image_3" refType="h" fact="0.3456"/>
              <dgm:constr type="l" for="ch" forName="image_accent_1" refType="w" fact="0.2368"/>
              <dgm:constr type="t" for="ch" forName="image_accent_1" refType="h" fact="0.4241"/>
              <dgm:constr type="w" for="ch" forName="image_accent_1" refType="w" fact="0.2394"/>
              <dgm:constr type="h" for="ch" forName="image_accent_1" refType="h" fact="0.5759"/>
              <dgm:constr type="l" for="ch" forName="image_1" refType="w" fact="0.246"/>
              <dgm:constr type="t" for="ch" forName="image_1" refType="h" fact="0.4462"/>
              <dgm:constr type="w" for="ch" forName="image_1" refType="w" fact="0.2211"/>
              <dgm:constr type="h" for="ch" forName="image_1" refType="h" fact="0.5317"/>
              <dgm:constr type="l" for="ch" forName="parent_text_1" refType="w" fact="0"/>
              <dgm:constr type="t" for="ch" forName="parent_text_1" refType="h" fact="0.128"/>
              <dgm:constr type="w" for="ch" forName="parent_text_1" refType="w" fact="0.3553"/>
              <dgm:constr type="h" for="ch" forName="parent_text_1" refType="h" fact="0.2775"/>
              <dgm:constr type="l" for="ch" forName="accent_1" refType="w" fact="0.3895"/>
              <dgm:constr type="t" for="ch" forName="accent_1" refType="h" fact="0"/>
              <dgm:constr type="w" for="ch" forName="accent_1" refType="w" fact="0.0711"/>
              <dgm:constr type="h" for="ch" forName="accent_1" refType="h" fact="0.1709"/>
              <dgm:constr type="l" for="ch" forName="parent_text_2" refType="w" fact="0.6447"/>
              <dgm:constr type="t" for="ch" forName="parent_text_2" refType="h" fact="0.5507"/>
              <dgm:constr type="w" for="ch" forName="parent_text_2" refType="w" fact="0.3553"/>
              <dgm:constr type="h" for="ch" forName="parent_text_2" refType="h" fact="0.2658"/>
              <dgm:constr type="l" for="ch" forName="parent_text_3" refType="w" fact="0.6316"/>
              <dgm:constr type="t" for="ch" forName="parent_text_3" refType="h" fact="0.128"/>
              <dgm:constr type="w" for="ch" forName="parent_text_3" refType="w" fact="0.3553"/>
              <dgm:constr type="h" for="ch" forName="parent_text_3" refType="h" fact="0.3456"/>
              <dgm:constr type="l" for="ch" forName="accent_2" refType="w" fact="0.5789"/>
              <dgm:constr type="t" for="ch" forName="accent_2" refType="h" fact="0.0127"/>
              <dgm:constr type="w" for="ch" forName="accent_2" refType="w" fact="0.0526"/>
              <dgm:constr type="h" for="ch" forName="accent_2" refType="h" fact="0.1266"/>
            </dgm:constrLst>
          </dgm:if>
          <dgm:else name="Name13">
            <dgm:constrLst>
              <dgm:constr type="primFontSz" for="des" ptType="node" op="equ" val="65"/>
              <dgm:constr type="l" for="ch" forName="accent_1" refType="w" fact="0.3289"/>
              <dgm:constr type="t" for="ch" forName="accent_1" refType="h" fact="0.8355"/>
              <dgm:constr type="w" for="ch" forName="accent_1" refType="w" fact="0.0395"/>
              <dgm:constr type="h" for="ch" forName="accent_1" refType="h" fact="0.0949"/>
              <dgm:constr type="l" for="ch" forName="image_accent_2" refType="w" fact="0.3811"/>
              <dgm:constr type="t" for="ch" forName="image_accent_2" refType="h" fact="0.5329"/>
              <dgm:constr type="w" for="ch" forName="image_accent_2" refType="w" fact="0.1253"/>
              <dgm:constr type="h" for="ch" forName="image_accent_2" refType="h" fact="0.3013"/>
              <dgm:constr type="l" for="ch" forName="image_2" refType="w" fact="0.3885"/>
              <dgm:constr type="t" for="ch" forName="image_2" refType="h" fact="0.5507"/>
              <dgm:constr type="w" for="ch" forName="image_2" refType="w" fact="0.1105"/>
              <dgm:constr type="h" for="ch" forName="image_2" refType="h" fact="0.2658"/>
              <dgm:constr type="l" for="ch" forName="image_accent_3" refType="w" fact="0.3947"/>
              <dgm:constr type="t" for="ch" forName="image_accent_3" refType="h" fact="0.1076"/>
              <dgm:constr type="w" for="ch" forName="image_accent_3" refType="w" fact="0.1606"/>
              <dgm:constr type="h" for="ch" forName="image_accent_3" refType="h" fact="0.3864"/>
              <dgm:constr type="l" for="ch" forName="image_3" refType="w" fact="0.4032"/>
              <dgm:constr type="t" for="ch" forName="image_3" refType="h" fact="0.128"/>
              <dgm:constr type="w" for="ch" forName="image_3" refType="w" fact="0.1437"/>
              <dgm:constr type="h" for="ch" forName="image_3" refType="h" fact="0.3456"/>
              <dgm:constr type="l" for="ch" forName="image_accent_1" refType="w" fact="0.5237"/>
              <dgm:constr type="t" for="ch" forName="image_accent_1" refType="h" fact="0.4241"/>
              <dgm:constr type="w" for="ch" forName="image_accent_1" refType="w" fact="0.2394"/>
              <dgm:constr type="h" for="ch" forName="image_accent_1" refType="h" fact="0.5759"/>
              <dgm:constr type="l" for="ch" forName="image_1" refType="w" fact="0.5329"/>
              <dgm:constr type="t" for="ch" forName="image_1" refType="h" fact="0.4462"/>
              <dgm:constr type="w" for="ch" forName="image_1" refType="w" fact="0.2211"/>
              <dgm:constr type="h" for="ch" forName="image_1" refType="h" fact="0.5317"/>
              <dgm:constr type="l" for="ch" forName="parent_text_1" refType="w" fact="0.6447"/>
              <dgm:constr type="t" for="ch" forName="parent_text_1" refType="h" fact="0.128"/>
              <dgm:constr type="w" for="ch" forName="parent_text_1" refType="w" fact="0.3553"/>
              <dgm:constr type="h" for="ch" forName="parent_text_1" refType="h" fact="0.2775"/>
              <dgm:constr type="l" for="ch" forName="accent_2" refType="w" fact="0.5395"/>
              <dgm:constr type="t" for="ch" forName="accent_2" refType="h" fact="0"/>
              <dgm:constr type="w" for="ch" forName="accent_2" refType="w" fact="0.0711"/>
              <dgm:constr type="h" for="ch" forName="accent_2" refType="h" fact="0.1709"/>
              <dgm:constr type="l" for="ch" forName="parent_text_3" refType="w" fact="0.0132"/>
              <dgm:constr type="t" for="ch" forName="parent_text_3" refType="h" fact="0.128"/>
              <dgm:constr type="w" for="ch" forName="parent_text_3" refType="w" fact="0.3553"/>
              <dgm:constr type="h" for="ch" forName="parent_text_3" refType="h" fact="0.3456"/>
              <dgm:constr type="l" for="ch" forName="parent_text_2" refType="w" fact="0"/>
              <dgm:constr type="t" for="ch" forName="parent_text_2" refType="h" fact="0.5507"/>
              <dgm:constr type="w" for="ch" forName="parent_text_2" refType="w" fact="0.3553"/>
              <dgm:constr type="h" for="ch" forName="parent_text_2" refType="h" fact="0.2658"/>
              <dgm:constr type="l" for="ch" forName="accent_3" refType="w" fact="0.3684"/>
              <dgm:constr type="t" for="ch" forName="accent_3" refType="h" fact="0.0127"/>
              <dgm:constr type="w" for="ch" forName="accent_3" refType="w" fact="0.0526"/>
              <dgm:constr type="h" for="ch" forName="accent_3" refType="h" fact="0.1266"/>
            </dgm:constrLst>
          </dgm:else>
        </dgm:choose>
      </dgm:if>
      <dgm:if name="Name14" axis="ch" ptType="node" func="cnt" op="equ" val="4">
        <dgm:alg type="composite">
          <dgm:param type="ar" val="1.6704"/>
        </dgm:alg>
        <dgm:choose name="Name15">
          <dgm:if name="Name16" func="var" arg="dir" op="equ" val="norm">
            <dgm:constrLst>
              <dgm:constr type="primFontSz" for="des" ptType="node" op="equ" val="65"/>
              <dgm:constr type="l" for="ch" forName="image_accent_4" refType="w" fact="0.4626"/>
              <dgm:constr type="t" for="ch" forName="image_accent_4" refType="h" fact="0.1415"/>
              <dgm:constr type="w" for="ch" forName="image_accent_4" refType="w" fact="0.1126"/>
              <dgm:constr type="h" for="ch" forName="image_accent_4" refType="h" fact="0.1881"/>
              <dgm:constr type="l" for="ch" forName="image_4" refType="w" fact="0.4692"/>
              <dgm:constr type="t" for="ch" forName="image_4" refType="h" fact="0.1526"/>
              <dgm:constr type="w" for="ch" forName="image_4" refType="w" fact="0.0994"/>
              <dgm:constr type="h" for="ch" forName="image_4" refType="h" fact="0.166"/>
              <dgm:constr type="l" for="ch" forName="image_accent_2" refType="w" fact="0.4936"/>
              <dgm:constr type="t" for="ch" forName="image_accent_2" refType="h" fact="0.6756"/>
              <dgm:constr type="w" for="ch" forName="image_accent_2" refType="w" fact="0.1253"/>
              <dgm:constr type="h" for="ch" forName="image_accent_2" refType="h" fact="0.2092"/>
              <dgm:constr type="l" for="ch" forName="image_2" refType="w" fact="0.501"/>
              <dgm:constr type="t" for="ch" forName="image_2" refType="h" fact="0.6879"/>
              <dgm:constr type="w" for="ch" forName="image_2" refType="w" fact="0.1105"/>
              <dgm:constr type="h" for="ch" forName="image_2" refType="h" fact="0.1846"/>
              <dgm:constr type="l" for="ch" forName="image_accent_3" refType="w" fact="0.4446"/>
              <dgm:constr type="t" for="ch" forName="image_accent_3" refType="h" fact="0.3802"/>
              <dgm:constr type="w" for="ch" forName="image_accent_3" refType="w" fact="0.1606"/>
              <dgm:constr type="h" for="ch" forName="image_accent_3" refType="h" fact="0.2683"/>
              <dgm:constr type="l" for="ch" forName="image_3" refType="w" fact="0.4531"/>
              <dgm:constr type="t" for="ch" forName="image_3" refType="h" fact="0.3944"/>
              <dgm:constr type="w" for="ch" forName="image_3" refType="w" fact="0.1437"/>
              <dgm:constr type="h" for="ch" forName="image_3" refType="h" fact="0.24"/>
              <dgm:constr type="l" for="ch" forName="image_accent_1" refType="w" fact="0.2368"/>
              <dgm:constr type="t" for="ch" forName="image_accent_1" refType="h" fact="0.6"/>
              <dgm:constr type="w" for="ch" forName="image_accent_1" refType="w" fact="0.2394"/>
              <dgm:constr type="h" for="ch" forName="image_accent_1" refType="h" fact="0.4"/>
              <dgm:constr type="l" for="ch" forName="image_1" refType="w" fact="0.246"/>
              <dgm:constr type="t" for="ch" forName="image_1" refType="h" fact="0.6154"/>
              <dgm:constr type="w" for="ch" forName="image_1" refType="w" fact="0.2211"/>
              <dgm:constr type="h" for="ch" forName="image_1" refType="h" fact="0.3692"/>
              <dgm:constr type="l" for="ch" forName="parent_text_1" refType="w" fact="0"/>
              <dgm:constr type="t" for="ch" forName="parent_text_1" refType="h" fact="0.3944"/>
              <dgm:constr type="w" for="ch" forName="parent_text_1" refType="w" fact="0.3553"/>
              <dgm:constr type="h" for="ch" forName="parent_text_1" refType="h" fact="0.1931"/>
              <dgm:constr type="l" for="ch" forName="accent_1" refType="w" fact="0.3895"/>
              <dgm:constr type="t" for="ch" forName="accent_1" refType="h" fact="0.3055"/>
              <dgm:constr type="w" for="ch" forName="accent_1" refType="w" fact="0.0711"/>
              <dgm:constr type="h" for="ch" forName="accent_1" refType="h" fact="0.1187"/>
              <dgm:constr type="l" for="ch" forName="parent_text_3" refType="w" fact="0.6316"/>
              <dgm:constr type="t" for="ch" forName="parent_text_3" refType="h" fact="0.3944"/>
              <dgm:constr type="w" for="ch" forName="parent_text_3" refType="w" fact="0.3553"/>
              <dgm:constr type="h" for="ch" forName="parent_text_3" refType="h" fact="0.24"/>
              <dgm:constr type="l" for="ch" forName="parent_text_2" refType="w" fact="0.6447"/>
              <dgm:constr type="t" for="ch" forName="parent_text_2" refType="h" fact="0.6879"/>
              <dgm:constr type="w" for="ch" forName="parent_text_2" refType="w" fact="0.3553"/>
              <dgm:constr type="h" for="ch" forName="parent_text_2" refType="h" fact="0.1846"/>
              <dgm:constr type="l" for="ch" forName="accent_2" refType="w" fact="0.5347"/>
              <dgm:constr type="t" for="ch" forName="accent_2" refType="h" fact="0.044"/>
              <dgm:constr type="w" for="ch" forName="accent_2" refType="w" fact="0.0526"/>
              <dgm:constr type="h" for="ch" forName="accent_2" refType="h" fact="0.0879"/>
              <dgm:constr type="l" for="ch" forName="accent_3" refType="w" fact="0.6005"/>
              <dgm:constr type="t" for="ch" forName="accent_3" refType="h" fact="0"/>
              <dgm:constr type="w" for="ch" forName="accent_3" refType="w" fact="0.0263"/>
              <dgm:constr type="h" for="ch" forName="accent_3" refType="h" fact="0.044"/>
              <dgm:constr type="l" for="ch" forName="parent_text_4" refType="w" fact="0.6005"/>
              <dgm:constr type="t" for="ch" forName="parent_text_4" refType="h" fact="0.1526"/>
              <dgm:constr type="w" for="ch" forName="parent_text_4" refType="w" fact="0.3553"/>
              <dgm:constr type="h" for="ch" forName="parent_text_4" refType="h" fact="0.166"/>
              <dgm:constr type="l" for="ch" forName="accent_4" refType="w" fact="0.6268"/>
              <dgm:constr type="t" for="ch" forName="accent_4" refType="h" fact="0.8791"/>
              <dgm:constr type="w" for="ch" forName="accent_4" refType="w" fact="0.0395"/>
              <dgm:constr type="h" for="ch" forName="accent_4" refType="h" fact="0.0659"/>
            </dgm:constrLst>
          </dgm:if>
          <dgm:else name="Name17">
            <dgm:constrLst>
              <dgm:constr type="primFontSz" for="des" ptType="node" op="equ" val="65"/>
              <dgm:constr type="l" for="ch" forName="image_accent_4" refType="w" fact="0.4248"/>
              <dgm:constr type="t" for="ch" forName="image_accent_4" refType="h" fact="0.1415"/>
              <dgm:constr type="w" for="ch" forName="image_accent_4" refType="w" fact="0.1126"/>
              <dgm:constr type="h" for="ch" forName="image_accent_4" refType="h" fact="0.1881"/>
              <dgm:constr type="l" for="ch" forName="image_4" refType="w" fact="0.4314"/>
              <dgm:constr type="t" for="ch" forName="image_4" refType="h" fact="0.1526"/>
              <dgm:constr type="w" for="ch" forName="image_4" refType="w" fact="0.0994"/>
              <dgm:constr type="h" for="ch" forName="image_4" refType="h" fact="0.166"/>
              <dgm:constr type="l" for="ch" forName="image_accent_2" refType="w" fact="0.3811"/>
              <dgm:constr type="t" for="ch" forName="image_accent_2" refType="h" fact="0.6756"/>
              <dgm:constr type="w" for="ch" forName="image_accent_2" refType="w" fact="0.1253"/>
              <dgm:constr type="h" for="ch" forName="image_accent_2" refType="h" fact="0.2092"/>
              <dgm:constr type="l" for="ch" forName="image_2" refType="w" fact="0.3885"/>
              <dgm:constr type="t" for="ch" forName="image_2" refType="h" fact="0.6879"/>
              <dgm:constr type="w" for="ch" forName="image_2" refType="w" fact="0.1105"/>
              <dgm:constr type="h" for="ch" forName="image_2" refType="h" fact="0.1846"/>
              <dgm:constr type="l" for="ch" forName="image_accent_3" refType="w" fact="0.3947"/>
              <dgm:constr type="t" for="ch" forName="image_accent_3" refType="h" fact="0.3802"/>
              <dgm:constr type="w" for="ch" forName="image_accent_3" refType="w" fact="0.1606"/>
              <dgm:constr type="h" for="ch" forName="image_accent_3" refType="h" fact="0.2683"/>
              <dgm:constr type="l" for="ch" forName="image_3" refType="w" fact="0.4032"/>
              <dgm:constr type="t" for="ch" forName="image_3" refType="h" fact="0.3944"/>
              <dgm:constr type="w" for="ch" forName="image_3" refType="w" fact="0.1437"/>
              <dgm:constr type="h" for="ch" forName="image_3" refType="h" fact="0.24"/>
              <dgm:constr type="l" for="ch" forName="image_accent_1" refType="w" fact="0.5237"/>
              <dgm:constr type="t" for="ch" forName="image_accent_1" refType="h" fact="0.6"/>
              <dgm:constr type="w" for="ch" forName="image_accent_1" refType="w" fact="0.2394"/>
              <dgm:constr type="h" for="ch" forName="image_accent_1" refType="h" fact="0.4"/>
              <dgm:constr type="l" for="ch" forName="image_1" refType="w" fact="0.5329"/>
              <dgm:constr type="t" for="ch" forName="image_1" refType="h" fact="0.6154"/>
              <dgm:constr type="w" for="ch" forName="image_1" refType="w" fact="0.2211"/>
              <dgm:constr type="h" for="ch" forName="image_1" refType="h" fact="0.3692"/>
              <dgm:constr type="l" for="ch" forName="parent_text_1" refType="w" fact="0.6447"/>
              <dgm:constr type="t" for="ch" forName="parent_text_1" refType="h" fact="0.3944"/>
              <dgm:constr type="w" for="ch" forName="parent_text_1" refType="w" fact="0.3553"/>
              <dgm:constr type="h" for="ch" forName="parent_text_1" refType="h" fact="0.1931"/>
              <dgm:constr type="l" for="ch" forName="accent_1" refType="w" fact="0.5395"/>
              <dgm:constr type="t" for="ch" forName="accent_1" refType="h" fact="0.3055"/>
              <dgm:constr type="w" for="ch" forName="accent_1" refType="w" fact="0.0711"/>
              <dgm:constr type="h" for="ch" forName="accent_1" refType="h" fact="0.1187"/>
              <dgm:constr type="l" for="ch" forName="parent_text_3" refType="w" fact="0.0132"/>
              <dgm:constr type="t" for="ch" forName="parent_text_3" refType="h" fact="0.3944"/>
              <dgm:constr type="w" for="ch" forName="parent_text_3" refType="w" fact="0.3553"/>
              <dgm:constr type="h" for="ch" forName="parent_text_3" refType="h" fact="0.24"/>
              <dgm:constr type="l" for="ch" forName="parent_text_2" refType="w" fact="0"/>
              <dgm:constr type="t" for="ch" forName="parent_text_2" refType="h" fact="0.6879"/>
              <dgm:constr type="w" for="ch" forName="parent_text_2" refType="w" fact="0.3553"/>
              <dgm:constr type="h" for="ch" forName="parent_text_2" refType="h" fact="0.1846"/>
              <dgm:constr type="l" for="ch" forName="accent_2" refType="w" fact="0.4126"/>
              <dgm:constr type="t" for="ch" forName="accent_2" refType="h" fact="0.044"/>
              <dgm:constr type="w" for="ch" forName="accent_2" refType="w" fact="0.0526"/>
              <dgm:constr type="h" for="ch" forName="accent_2" refType="h" fact="0.0879"/>
              <dgm:constr type="l" for="ch" forName="accent_3" refType="w" fact="0.3732"/>
              <dgm:constr type="t" for="ch" forName="accent_3" refType="h" fact="0"/>
              <dgm:constr type="w" for="ch" forName="accent_3" refType="w" fact="0.0263"/>
              <dgm:constr type="h" for="ch" forName="accent_3" refType="h" fact="0.044"/>
              <dgm:constr type="l" for="ch" forName="parent_text_4" refType="w" fact="0.0442"/>
              <dgm:constr type="t" for="ch" forName="parent_text_4" refType="h" fact="0.1526"/>
              <dgm:constr type="w" for="ch" forName="parent_text_4" refType="w" fact="0.3553"/>
              <dgm:constr type="h" for="ch" forName="parent_text_4" refType="h" fact="0.166"/>
              <dgm:constr type="l" for="ch" forName="accent_4" refType="w" fact="0.3337"/>
              <dgm:constr type="t" for="ch" forName="accent_4" refType="h" fact="0.8791"/>
              <dgm:constr type="w" for="ch" forName="accent_4" refType="w" fact="0.0395"/>
              <dgm:constr type="h" for="ch" forName="accent_4" refType="h" fact="0.0659"/>
            </dgm:constrLst>
          </dgm:else>
        </dgm:choose>
      </dgm:if>
      <dgm:if name="Name18" axis="ch" ptType="node" func="cnt" op="equ" val="5">
        <dgm:alg type="composite">
          <dgm:param type="ar" val="1.5076"/>
        </dgm:alg>
        <dgm:choose name="Name19">
          <dgm:if name="Name20" func="var" arg="dir" op="equ" val="norm">
            <dgm:constrLst>
              <dgm:constr type="primFontSz" for="des" ptType="node" op="equ" val="65"/>
              <dgm:constr type="l" for="ch" forName="image_accent_5" refType="w" fact="0.5301"/>
              <dgm:constr type="t" for="ch" forName="image_accent_5" refType="h" fact="0.0862"/>
              <dgm:constr type="w" for="ch" forName="image_accent_5" refType="w" fact="0.1022"/>
              <dgm:constr type="h" for="ch" forName="image_accent_5" refType="h" fact="0.1541"/>
              <dgm:constr type="l" for="ch" forName="image_5" refType="w" fact="0.5361"/>
              <dgm:constr type="t" for="ch" forName="image_5" refType="h" fact="0.0953"/>
              <dgm:constr type="w" for="ch" forName="image_5" refType="w" fact="0.0902"/>
              <dgm:constr type="h" for="ch" forName="image_5" refType="h" fact="0.1359"/>
              <dgm:constr type="l" for="ch" forName="image_accent_4" refType="w" fact="0.4528"/>
              <dgm:constr type="t" for="ch" forName="image_accent_4" refType="h" fact="0.2416"/>
              <dgm:constr type="w" for="ch" forName="image_accent_4" refType="w" fact="0.1103"/>
              <dgm:constr type="h" for="ch" forName="image_accent_4" refType="h" fact="0.1662"/>
              <dgm:constr type="l" for="ch" forName="image_4" refType="w" fact="0.4593"/>
              <dgm:constr type="t" for="ch" forName="image_4" refType="h" fact="0.2513"/>
              <dgm:constr type="w" for="ch" forName="image_4" refType="w" fact="0.0973"/>
              <dgm:constr type="h" for="ch" forName="image_4" refType="h" fact="0.1467"/>
              <dgm:constr type="l" for="ch" forName="image_accent_2" refType="w" fact="0.4832"/>
              <dgm:constr type="t" for="ch" forName="image_accent_2" refType="h" fact="0.7134"/>
              <dgm:constr type="w" for="ch" forName="image_accent_2" refType="w" fact="0.1226"/>
              <dgm:constr type="h" for="ch" forName="image_accent_2" refType="h" fact="0.1849"/>
              <dgm:constr type="l" for="ch" forName="image_2" refType="w" fact="0.4904"/>
              <dgm:constr type="t" for="ch" forName="image_2" refType="h" fact="0.7243"/>
              <dgm:constr type="w" for="ch" forName="image_2" refType="w" fact="0.1082"/>
              <dgm:constr type="h" for="ch" forName="image_2" refType="h" fact="0.1631"/>
              <dgm:constr type="l" for="ch" forName="image_accent_3" refType="w" fact="0.4352"/>
              <dgm:constr type="t" for="ch" forName="image_accent_3" refType="h" fact="0.4525"/>
              <dgm:constr type="w" for="ch" forName="image_accent_3" refType="w" fact="0.1573"/>
              <dgm:constr type="h" for="ch" forName="image_accent_3" refType="h" fact="0.2371"/>
              <dgm:constr type="l" for="ch" forName="image_3" refType="w" fact="0.4435"/>
              <dgm:constr type="t" for="ch" forName="image_3" refType="h" fact="0.465"/>
              <dgm:constr type="w" for="ch" forName="image_3" refType="w" fact="0.1407"/>
              <dgm:constr type="h" for="ch" forName="image_3" refType="h" fact="0.212"/>
              <dgm:constr type="l" for="ch" forName="image_accent_1" refType="w" fact="0.2318"/>
              <dgm:constr type="t" for="ch" forName="image_accent_1" refType="h" fact="0.6466"/>
              <dgm:constr type="w" for="ch" forName="image_accent_1" refType="w" fact="0.2344"/>
              <dgm:constr type="h" for="ch" forName="image_accent_1" refType="h" fact="0.3534"/>
              <dgm:constr type="l" for="ch" forName="image_1" refType="w" fact="0.2408"/>
              <dgm:constr type="t" for="ch" forName="image_1" refType="h" fact="0.6602"/>
              <dgm:constr type="w" for="ch" forName="image_1" refType="w" fact="0.2164"/>
              <dgm:constr type="h" for="ch" forName="image_1" refType="h" fact="0.3262"/>
              <dgm:constr type="l" for="ch" forName="parent_text_1" refType="w" fact="0"/>
              <dgm:constr type="t" for="ch" forName="parent_text_1" refType="h" fact="0.465"/>
              <dgm:constr type="w" for="ch" forName="parent_text_1" refType="w" fact="0.3478"/>
              <dgm:constr type="h" for="ch" forName="parent_text_1" refType="h" fact="0.165"/>
              <dgm:constr type="l" for="ch" forName="accent_1" refType="w" fact="0.3813"/>
              <dgm:constr type="t" for="ch" forName="accent_1" refType="h" fact="0.3864"/>
              <dgm:constr type="w" for="ch" forName="accent_1" refType="w" fact="0.0696"/>
              <dgm:constr type="h" for="ch" forName="accent_1" refType="h" fact="0.1049"/>
              <dgm:constr type="l" for="ch" forName="parent_text_3" refType="w" fact="0.6182"/>
              <dgm:constr type="t" for="ch" forName="parent_text_3" refType="h" fact="0.465"/>
              <dgm:constr type="w" for="ch" forName="parent_text_3" refType="w" fact="0.3478"/>
              <dgm:constr type="h" for="ch" forName="parent_text_3" refType="h" fact="0.212"/>
              <dgm:constr type="l" for="ch" forName="parent_text_2" refType="w" fact="0.6311"/>
              <dgm:constr type="t" for="ch" forName="parent_text_2" refType="h" fact="0.7243"/>
              <dgm:constr type="w" for="ch" forName="parent_text_2" refType="w" fact="0.3478"/>
              <dgm:constr type="h" for="ch" forName="parent_text_2" refType="h" fact="0.1631"/>
              <dgm:constr type="l" for="ch" forName="parent_text_4" refType="w" fact="0.5878"/>
              <dgm:constr type="t" for="ch" forName="parent_text_4" refType="h" fact="0.2513"/>
              <dgm:constr type="w" for="ch" forName="parent_text_4" refType="w" fact="0.3478"/>
              <dgm:constr type="h" for="ch" forName="parent_text_4" refType="h" fact="0.1467"/>
              <dgm:constr type="l" for="ch" forName="accent_2" refType="w" fact="0.6265"/>
              <dgm:constr type="t" for="ch" forName="accent_2" refType="h" fact="0.0194"/>
              <dgm:constr type="w" for="ch" forName="accent_2" refType="w" fact="0.0515"/>
              <dgm:constr type="h" for="ch" forName="accent_2" refType="h" fact="0.0777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388"/>
              <dgm:constr type="l" for="ch" forName="parent_text_5" refType="w" fact="0.6522"/>
              <dgm:constr type="t" for="ch" forName="parent_text_5" refType="h" fact="0.0953"/>
              <dgm:constr type="w" for="ch" forName="parent_text_5" refType="w" fact="0.3478"/>
              <dgm:constr type="h" for="ch" forName="parent_text_5" refType="h" fact="0.1359"/>
              <dgm:constr type="l" for="ch" forName="accent_4" refType="w" fact="0.6136"/>
              <dgm:constr type="t" for="ch" forName="accent_4" refType="h" fact="0.8932"/>
              <dgm:constr type="w" for="ch" forName="accent_4" refType="w" fact="0.0386"/>
              <dgm:constr type="h" for="ch" forName="accent_4" refType="h" fact="0.0583"/>
            </dgm:constrLst>
          </dgm:if>
          <dgm:else name="Name21">
            <dgm:constrLst>
              <dgm:constr type="primFontSz" for="des" ptType="node" op="equ" val="65"/>
              <dgm:constr type="l" for="ch" forName="image_accent_5" refType="w" fact="0.3677"/>
              <dgm:constr type="t" for="ch" forName="image_accent_5" refType="h" fact="0.0862"/>
              <dgm:constr type="w" for="ch" forName="image_accent_5" refType="w" fact="0.1022"/>
              <dgm:constr type="h" for="ch" forName="image_accent_5" refType="h" fact="0.1541"/>
              <dgm:constr type="l" for="ch" forName="image_5" refType="w" fact="0.3738"/>
              <dgm:constr type="t" for="ch" forName="image_5" refType="h" fact="0.0953"/>
              <dgm:constr type="w" for="ch" forName="image_5" refType="w" fact="0.0902"/>
              <dgm:constr type="h" for="ch" forName="image_5" refType="h" fact="0.1359"/>
              <dgm:constr type="l" for="ch" forName="image_accent_4" refType="w" fact="0.437"/>
              <dgm:constr type="t" for="ch" forName="image_accent_4" refType="h" fact="0.2416"/>
              <dgm:constr type="w" for="ch" forName="image_accent_4" refType="w" fact="0.1103"/>
              <dgm:constr type="h" for="ch" forName="image_accent_4" refType="h" fact="0.1662"/>
              <dgm:constr type="l" for="ch" forName="image_4" refType="w" fact="0.4434"/>
              <dgm:constr type="t" for="ch" forName="image_4" refType="h" fact="0.2513"/>
              <dgm:constr type="w" for="ch" forName="image_4" refType="w" fact="0.0973"/>
              <dgm:constr type="h" for="ch" forName="image_4" refType="h" fact="0.1467"/>
              <dgm:constr type="l" for="ch" forName="image_accent_2" refType="w" fact="0.3942"/>
              <dgm:constr type="t" for="ch" forName="image_accent_2" refType="h" fact="0.7134"/>
              <dgm:constr type="w" for="ch" forName="image_accent_2" refType="w" fact="0.1226"/>
              <dgm:constr type="h" for="ch" forName="image_accent_2" refType="h" fact="0.1849"/>
              <dgm:constr type="l" for="ch" forName="image_2" refType="w" fact="0.4014"/>
              <dgm:constr type="t" for="ch" forName="image_2" refType="h" fact="0.7243"/>
              <dgm:constr type="w" for="ch" forName="image_2" refType="w" fact="0.1082"/>
              <dgm:constr type="h" for="ch" forName="image_2" refType="h" fact="0.1631"/>
              <dgm:constr type="l" for="ch" forName="image_accent_3" refType="w" fact="0.4075"/>
              <dgm:constr type="t" for="ch" forName="image_accent_3" refType="h" fact="0.4525"/>
              <dgm:constr type="w" for="ch" forName="image_accent_3" refType="w" fact="0.1573"/>
              <dgm:constr type="h" for="ch" forName="image_accent_3" refType="h" fact="0.2371"/>
              <dgm:constr type="l" for="ch" forName="image_3" refType="w" fact="0.4158"/>
              <dgm:constr type="t" for="ch" forName="image_3" refType="h" fact="0.465"/>
              <dgm:constr type="w" for="ch" forName="image_3" refType="w" fact="0.1407"/>
              <dgm:constr type="h" for="ch" forName="image_3" refType="h" fact="0.212"/>
              <dgm:constr type="l" for="ch" forName="image_accent_1" refType="w" fact="0.5338"/>
              <dgm:constr type="t" for="ch" forName="image_accent_1" refType="h" fact="0.6466"/>
              <dgm:constr type="w" for="ch" forName="image_accent_1" refType="w" fact="0.2344"/>
              <dgm:constr type="h" for="ch" forName="image_accent_1" refType="h" fact="0.3534"/>
              <dgm:constr type="l" for="ch" forName="image_1" refType="w" fact="0.5428"/>
              <dgm:constr type="t" for="ch" forName="image_1" refType="h" fact="0.6602"/>
              <dgm:constr type="w" for="ch" forName="image_1" refType="w" fact="0.2164"/>
              <dgm:constr type="h" for="ch" forName="image_1" refType="h" fact="0.3262"/>
              <dgm:constr type="l" for="ch" forName="parent_text_1" refType="w" fact="0.6522"/>
              <dgm:constr type="t" for="ch" forName="parent_text_1" refType="h" fact="0.465"/>
              <dgm:constr type="w" for="ch" forName="parent_text_1" refType="w" fact="0.3478"/>
              <dgm:constr type="h" for="ch" forName="parent_text_1" refType="h" fact="0.165"/>
              <dgm:constr type="l" for="ch" forName="accent_1" refType="w" fact="0.5492"/>
              <dgm:constr type="t" for="ch" forName="accent_1" refType="h" fact="0.3864"/>
              <dgm:constr type="w" for="ch" forName="accent_1" refType="w" fact="0.0696"/>
              <dgm:constr type="h" for="ch" forName="accent_1" refType="h" fact="0.1049"/>
              <dgm:constr type="l" for="ch" forName="parent_text_3" refType="w" fact="0.034"/>
              <dgm:constr type="t" for="ch" forName="parent_text_3" refType="h" fact="0.465"/>
              <dgm:constr type="w" for="ch" forName="parent_text_3" refType="w" fact="0.3478"/>
              <dgm:constr type="h" for="ch" forName="parent_text_3" refType="h" fact="0.212"/>
              <dgm:constr type="l" for="ch" forName="parent_text_2" refType="w" fact="0.0211"/>
              <dgm:constr type="t" for="ch" forName="parent_text_2" refType="h" fact="0.7243"/>
              <dgm:constr type="w" for="ch" forName="parent_text_2" refType="w" fact="0.3478"/>
              <dgm:constr type="h" for="ch" forName="parent_text_2" refType="h" fact="0.1631"/>
              <dgm:constr type="l" for="ch" forName="parent_text_4" refType="w" fact="0.0644"/>
              <dgm:constr type="t" for="ch" forName="parent_text_4" refType="h" fact="0.2513"/>
              <dgm:constr type="w" for="ch" forName="parent_text_4" refType="w" fact="0.3478"/>
              <dgm:constr type="h" for="ch" forName="parent_text_4" refType="h" fact="0.1467"/>
              <dgm:constr type="l" for="ch" forName="accent_2" refType="w" fact="0.322"/>
              <dgm:constr type="t" for="ch" forName="accent_2" refType="h" fact="0.0194"/>
              <dgm:constr type="w" for="ch" forName="accent_2" refType="w" fact="0.0515"/>
              <dgm:constr type="h" for="ch" forName="accent_2" refType="h" fact="0.0777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388"/>
              <dgm:constr type="l" for="ch" forName="parent_text_5" refType="w" fact="0"/>
              <dgm:constr type="t" for="ch" forName="parent_text_5" refType="h" fact="0.0953"/>
              <dgm:constr type="w" for="ch" forName="parent_text_5" refType="w" fact="0.3478"/>
              <dgm:constr type="h" for="ch" forName="parent_text_5" refType="h" fact="0.1359"/>
              <dgm:constr type="l" for="ch" forName="accent_4" refType="w" fact="0.3478"/>
              <dgm:constr type="t" for="ch" forName="accent_4" refType="h" fact="0.8932"/>
              <dgm:constr type="w" for="ch" forName="accent_4" refType="w" fact="0.0386"/>
              <dgm:constr type="h" for="ch" forName="accent_4" refType="h" fact="0.0583"/>
            </dgm:constrLst>
          </dgm:else>
        </dgm:choose>
      </dgm:if>
      <dgm:if name="Name22" axis="ch" ptType="node" func="cnt" op="equ" val="6">
        <dgm:alg type="composite">
          <dgm:param type="ar" val="1.1351"/>
        </dgm:alg>
        <dgm:choose name="Name23">
          <dgm:if name="Name24" func="var" arg="dir" op="equ" val="norm">
            <dgm:constrLst>
              <dgm:constr type="primFontSz" for="des" ptType="node" op="equ" val="65"/>
              <dgm:constr type="l" for="ch" forName="image_accent_6" refType="w" fact="0.3864"/>
              <dgm:constr type="t" for="ch" forName="image_accent_6" refType="h" fact="0.7456"/>
              <dgm:constr type="w" for="ch" forName="image_accent_6" refType="w" fact="0.1757"/>
              <dgm:constr type="h" for="ch" forName="image_accent_6" refType="h" fact="0.1995"/>
              <dgm:constr type="l" for="ch" forName="image_6" refType="w" fact="0.3957"/>
              <dgm:constr type="t" for="ch" forName="image_6" refType="h" fact="0.7561"/>
              <dgm:constr type="w" for="ch" forName="image_6" refType="w" fact="0.1572"/>
              <dgm:constr type="h" for="ch" forName="image_6" refType="h" fact="0.1784"/>
              <dgm:constr type="l" for="ch" forName="image_accent_5" refType="w" fact="0.5301"/>
              <dgm:constr type="t" for="ch" forName="image_accent_5" refType="h" fact="0.0649"/>
              <dgm:constr type="w" for="ch" forName="image_accent_5" refType="w" fact="0.1022"/>
              <dgm:constr type="h" for="ch" forName="image_accent_5" refType="h" fact="0.116"/>
              <dgm:constr type="l" for="ch" forName="image_5" refType="w" fact="0.5361"/>
              <dgm:constr type="t" for="ch" forName="image_5" refType="h" fact="0.0717"/>
              <dgm:constr type="w" for="ch" forName="image_5" refType="w" fact="0.0902"/>
              <dgm:constr type="h" for="ch" forName="image_5" refType="h" fact="0.1023"/>
              <dgm:constr type="l" for="ch" forName="image_accent_4" refType="w" fact="0.4528"/>
              <dgm:constr type="t" for="ch" forName="image_accent_4" refType="h" fact="0.1819"/>
              <dgm:constr type="w" for="ch" forName="image_accent_4" refType="w" fact="0.1103"/>
              <dgm:constr type="h" for="ch" forName="image_accent_4" refType="h" fact="0.1251"/>
              <dgm:constr type="l" for="ch" forName="image_4" refType="w" fact="0.4593"/>
              <dgm:constr type="t" for="ch" forName="image_4" refType="h" fact="0.1892"/>
              <dgm:constr type="w" for="ch" forName="image_4" refType="w" fact="0.0973"/>
              <dgm:constr type="h" for="ch" forName="image_4" refType="h" fact="0.1104"/>
              <dgm:constr type="l" for="ch" forName="image_accent_2" refType="w" fact="0.4832"/>
              <dgm:constr type="t" for="ch" forName="image_accent_2" refType="h" fact="0.5371"/>
              <dgm:constr type="w" for="ch" forName="image_accent_2" refType="w" fact="0.1226"/>
              <dgm:constr type="h" for="ch" forName="image_accent_2" refType="h" fact="0.1392"/>
              <dgm:constr type="l" for="ch" forName="image_2" refType="w" fact="0.4904"/>
              <dgm:constr type="t" for="ch" forName="image_2" refType="h" fact="0.5453"/>
              <dgm:constr type="w" for="ch" forName="image_2" refType="w" fact="0.1082"/>
              <dgm:constr type="h" for="ch" forName="image_2" refType="h" fact="0.1228"/>
              <dgm:constr type="l" for="ch" forName="image_accent_3" refType="w" fact="0.4352"/>
              <dgm:constr type="t" for="ch" forName="image_accent_3" refType="h" fact="0.3407"/>
              <dgm:constr type="w" for="ch" forName="image_accent_3" refType="w" fact="0.1573"/>
              <dgm:constr type="h" for="ch" forName="image_accent_3" refType="h" fact="0.1785"/>
              <dgm:constr type="l" for="ch" forName="image_3" refType="w" fact="0.4435"/>
              <dgm:constr type="t" for="ch" forName="image_3" refType="h" fact="0.3501"/>
              <dgm:constr type="w" for="ch" forName="image_3" refType="w" fact="0.1407"/>
              <dgm:constr type="h" for="ch" forName="image_3" refType="h" fact="0.1596"/>
              <dgm:constr type="l" for="ch" forName="image_accent_1" refType="w" fact="0.2318"/>
              <dgm:constr type="t" for="ch" forName="image_accent_1" refType="h" fact="0.4869"/>
              <dgm:constr type="w" for="ch" forName="image_accent_1" refType="w" fact="0.2344"/>
              <dgm:constr type="h" for="ch" forName="image_accent_1" refType="h" fact="0.2661"/>
              <dgm:constr type="l" for="ch" forName="image_1" refType="w" fact="0.2401"/>
              <dgm:constr type="t" for="ch" forName="image_1" refType="h" fact="0.4971"/>
              <dgm:constr type="w" for="ch" forName="image_1" refType="w" fact="0.2164"/>
              <dgm:constr type="h" for="ch" forName="image_1" refType="h" fact="0.2456"/>
              <dgm:constr type="l" for="ch" forName="parent_text_1" refType="w" fact="0"/>
              <dgm:constr type="t" for="ch" forName="parent_text_1" refType="h" fact="0.3501"/>
              <dgm:constr type="w" for="ch" forName="parent_text_1" refType="w" fact="0.3478"/>
              <dgm:constr type="h" for="ch" forName="parent_text_1" refType="h" fact="0.125"/>
              <dgm:constr type="l" for="ch" forName="accent_1" refType="w" fact="0.3813"/>
              <dgm:constr type="t" for="ch" forName="accent_1" refType="h" fact="0.2909"/>
              <dgm:constr type="w" for="ch" forName="accent_1" refType="w" fact="0.0696"/>
              <dgm:constr type="h" for="ch" forName="accent_1" refType="h" fact="0.0789"/>
              <dgm:constr type="l" for="ch" forName="parent_text_2" refType="w" fact="0.6311"/>
              <dgm:constr type="t" for="ch" forName="parent_text_2" refType="h" fact="0.5453"/>
              <dgm:constr type="w" for="ch" forName="parent_text_2" refType="w" fact="0.3478"/>
              <dgm:constr type="h" for="ch" forName="parent_text_2" refType="h" fact="0.1228"/>
              <dgm:constr type="l" for="ch" forName="parent_text_4" refType="w" fact="0.5878"/>
              <dgm:constr type="t" for="ch" forName="parent_text_4" refType="h" fact="0.1892"/>
              <dgm:constr type="w" for="ch" forName="parent_text_4" refType="w" fact="0.3478"/>
              <dgm:constr type="h" for="ch" forName="parent_text_4" refType="h" fact="0.1104"/>
              <dgm:constr type="l" for="ch" forName="accent_2" refType="w" fact="0.6265"/>
              <dgm:constr type="t" for="ch" forName="accent_2" refType="h" fact="0.0146"/>
              <dgm:constr type="w" for="ch" forName="accent_2" refType="w" fact="0.0515"/>
              <dgm:constr type="h" for="ch" forName="accent_2" refType="h" fact="0.0585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292"/>
              <dgm:constr type="l" for="ch" forName="parent_text_5" refType="w" fact="0.6522"/>
              <dgm:constr type="t" for="ch" forName="parent_text_5" refType="h" fact="0.0717"/>
              <dgm:constr type="w" for="ch" forName="parent_text_5" refType="w" fact="0.3478"/>
              <dgm:constr type="h" for="ch" forName="parent_text_5" refType="h" fact="0.1023"/>
              <dgm:constr type="l" for="ch" forName="parent_text_3" refType="w" fact="0.6182"/>
              <dgm:constr type="t" for="ch" forName="parent_text_3" refType="h" fact="0.3501"/>
              <dgm:constr type="w" for="ch" forName="parent_text_3" refType="w" fact="0.3478"/>
              <dgm:constr type="h" for="ch" forName="parent_text_3" refType="h" fact="0.1596"/>
              <dgm:constr type="l" for="ch" forName="accent_4" refType="w" fact="0.5538"/>
              <dgm:constr type="t" for="ch" forName="accent_4" refType="h" fact="0.9211"/>
              <dgm:constr type="w" for="ch" forName="accent_4" refType="w" fact="0.0696"/>
              <dgm:constr type="h" for="ch" forName="accent_4" refType="h" fact="0.0789"/>
              <dgm:constr type="l" for="ch" forName="parent_text_6" refType="w" fact="0.0195"/>
              <dgm:constr type="t" for="ch" forName="parent_text_6" refType="h" fact="0.7561"/>
              <dgm:constr type="w" for="ch" forName="parent_text_6" refType="w" fact="0.3478"/>
              <dgm:constr type="h" for="ch" forName="parent_text_6" refType="h" fact="0.1784"/>
              <dgm:constr type="l" for="ch" forName="accent_5" refType="w" fact="0.6182"/>
              <dgm:constr type="t" for="ch" forName="accent_5" refType="h" fact="0.6725"/>
              <dgm:constr type="w" for="ch" forName="accent_5" refType="w" fact="0.0386"/>
              <dgm:constr type="h" for="ch" forName="accent_5" refType="h" fact="0.0439"/>
            </dgm:constrLst>
          </dgm:if>
          <dgm:else name="Name25">
            <dgm:constrLst>
              <dgm:constr type="primFontSz" for="des" ptType="node" op="equ" val="65"/>
              <dgm:constr type="l" for="ch" forName="image_accent_6" refType="w" fact="0.4379"/>
              <dgm:constr type="t" for="ch" forName="image_accent_6" refType="h" fact="0.7456"/>
              <dgm:constr type="w" for="ch" forName="image_accent_6" refType="w" fact="0.1757"/>
              <dgm:constr type="h" for="ch" forName="image_accent_6" refType="h" fact="0.1995"/>
              <dgm:constr type="l" for="ch" forName="image_6" refType="w" fact="0.4471"/>
              <dgm:constr type="t" for="ch" forName="image_6" refType="h" fact="0.7561"/>
              <dgm:constr type="w" for="ch" forName="image_6" refType="w" fact="0.1572"/>
              <dgm:constr type="h" for="ch" forName="image_6" refType="h" fact="0.1784"/>
              <dgm:constr type="l" for="ch" forName="image_accent_5" refType="w" fact="0.3677"/>
              <dgm:constr type="t" for="ch" forName="image_accent_5" refType="h" fact="0.0649"/>
              <dgm:constr type="w" for="ch" forName="image_accent_5" refType="w" fact="0.1022"/>
              <dgm:constr type="h" for="ch" forName="image_accent_5" refType="h" fact="0.116"/>
              <dgm:constr type="l" for="ch" forName="image_5" refType="w" fact="0.3738"/>
              <dgm:constr type="t" for="ch" forName="image_5" refType="h" fact="0.0717"/>
              <dgm:constr type="w" for="ch" forName="image_5" refType="w" fact="0.0902"/>
              <dgm:constr type="h" for="ch" forName="image_5" refType="h" fact="0.1023"/>
              <dgm:constr type="l" for="ch" forName="image_accent_4" refType="w" fact="0.437"/>
              <dgm:constr type="t" for="ch" forName="image_accent_4" refType="h" fact="0.1819"/>
              <dgm:constr type="w" for="ch" forName="image_accent_4" refType="w" fact="0.1103"/>
              <dgm:constr type="h" for="ch" forName="image_accent_4" refType="h" fact="0.1251"/>
              <dgm:constr type="l" for="ch" forName="image_4" refType="w" fact="0.4434"/>
              <dgm:constr type="t" for="ch" forName="image_4" refType="h" fact="0.1892"/>
              <dgm:constr type="w" for="ch" forName="image_4" refType="w" fact="0.0973"/>
              <dgm:constr type="h" for="ch" forName="image_4" refType="h" fact="0.1104"/>
              <dgm:constr type="l" for="ch" forName="image_accent_2" refType="w" fact="0.3942"/>
              <dgm:constr type="t" for="ch" forName="image_accent_2" refType="h" fact="0.5371"/>
              <dgm:constr type="w" for="ch" forName="image_accent_2" refType="w" fact="0.1226"/>
              <dgm:constr type="h" for="ch" forName="image_accent_2" refType="h" fact="0.1392"/>
              <dgm:constr type="l" for="ch" forName="image_2" refType="w" fact="0.4014"/>
              <dgm:constr type="t" for="ch" forName="image_2" refType="h" fact="0.5453"/>
              <dgm:constr type="w" for="ch" forName="image_2" refType="w" fact="0.1082"/>
              <dgm:constr type="h" for="ch" forName="image_2" refType="h" fact="0.1228"/>
              <dgm:constr type="l" for="ch" forName="image_accent_3" refType="w" fact="0.4075"/>
              <dgm:constr type="t" for="ch" forName="image_accent_3" refType="h" fact="0.3407"/>
              <dgm:constr type="w" for="ch" forName="image_accent_3" refType="w" fact="0.1573"/>
              <dgm:constr type="h" for="ch" forName="image_accent_3" refType="h" fact="0.1785"/>
              <dgm:constr type="l" for="ch" forName="image_3" refType="w" fact="0.4158"/>
              <dgm:constr type="t" for="ch" forName="image_3" refType="h" fact="0.3501"/>
              <dgm:constr type="w" for="ch" forName="image_3" refType="w" fact="0.1407"/>
              <dgm:constr type="h" for="ch" forName="image_3" refType="h" fact="0.1596"/>
              <dgm:constr type="l" for="ch" forName="image_accent_1" refType="w" fact="0.5338"/>
              <dgm:constr type="t" for="ch" forName="image_accent_1" refType="h" fact="0.4869"/>
              <dgm:constr type="w" for="ch" forName="image_accent_1" refType="w" fact="0.2344"/>
              <dgm:constr type="h" for="ch" forName="image_accent_1" refType="h" fact="0.2661"/>
              <dgm:constr type="l" for="ch" forName="image_1" refType="w" fact="0.5435"/>
              <dgm:constr type="t" for="ch" forName="image_1" refType="h" fact="0.4971"/>
              <dgm:constr type="w" for="ch" forName="image_1" refType="w" fact="0.2164"/>
              <dgm:constr type="h" for="ch" forName="image_1" refType="h" fact="0.2456"/>
              <dgm:constr type="l" for="ch" forName="parent_text_1" refType="w" fact="0.6522"/>
              <dgm:constr type="t" for="ch" forName="parent_text_1" refType="h" fact="0.3501"/>
              <dgm:constr type="w" for="ch" forName="parent_text_1" refType="w" fact="0.3478"/>
              <dgm:constr type="h" for="ch" forName="parent_text_1" refType="h" fact="0.125"/>
              <dgm:constr type="l" for="ch" forName="accent_1" refType="w" fact="0.5492"/>
              <dgm:constr type="t" for="ch" forName="accent_1" refType="h" fact="0.2909"/>
              <dgm:constr type="w" for="ch" forName="accent_1" refType="w" fact="0.0696"/>
              <dgm:constr type="h" for="ch" forName="accent_1" refType="h" fact="0.0789"/>
              <dgm:constr type="l" for="ch" forName="parent_text_2" refType="w" fact="0.0211"/>
              <dgm:constr type="t" for="ch" forName="parent_text_2" refType="h" fact="0.5453"/>
              <dgm:constr type="w" for="ch" forName="parent_text_2" refType="w" fact="0.3478"/>
              <dgm:constr type="h" for="ch" forName="parent_text_2" refType="h" fact="0.1228"/>
              <dgm:constr type="l" for="ch" forName="parent_text_4" refType="w" fact="0.0644"/>
              <dgm:constr type="t" for="ch" forName="parent_text_4" refType="h" fact="0.1892"/>
              <dgm:constr type="w" for="ch" forName="parent_text_4" refType="w" fact="0.3478"/>
              <dgm:constr type="h" for="ch" forName="parent_text_4" refType="h" fact="0.1104"/>
              <dgm:constr type="l" for="ch" forName="accent_2" refType="w" fact="0.322"/>
              <dgm:constr type="t" for="ch" forName="accent_2" refType="h" fact="0.0146"/>
              <dgm:constr type="w" for="ch" forName="accent_2" refType="w" fact="0.0515"/>
              <dgm:constr type="h" for="ch" forName="accent_2" refType="h" fact="0.0585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292"/>
              <dgm:constr type="l" for="ch" forName="parent_text_5" refType="w" fact="0"/>
              <dgm:constr type="t" for="ch" forName="parent_text_5" refType="h" fact="0.0717"/>
              <dgm:constr type="w" for="ch" forName="parent_text_5" refType="w" fact="0.3478"/>
              <dgm:constr type="h" for="ch" forName="parent_text_5" refType="h" fact="0.1023"/>
              <dgm:constr type="l" for="ch" forName="parent_text_3" refType="w" fact="0.034"/>
              <dgm:constr type="t" for="ch" forName="parent_text_3" refType="h" fact="0.3501"/>
              <dgm:constr type="w" for="ch" forName="parent_text_3" refType="w" fact="0.3478"/>
              <dgm:constr type="h" for="ch" forName="parent_text_3" refType="h" fact="0.1596"/>
              <dgm:constr type="l" for="ch" forName="accent_4" refType="w" fact="0.3766"/>
              <dgm:constr type="t" for="ch" forName="accent_4" refType="h" fact="0.9211"/>
              <dgm:constr type="w" for="ch" forName="accent_4" refType="w" fact="0.0696"/>
              <dgm:constr type="h" for="ch" forName="accent_4" refType="h" fact="0.0789"/>
              <dgm:constr type="l" for="ch" forName="parent_text_6" refType="w" fact="0.6328"/>
              <dgm:constr type="t" for="ch" forName="parent_text_6" refType="h" fact="0.7561"/>
              <dgm:constr type="w" for="ch" forName="parent_text_6" refType="w" fact="0.3478"/>
              <dgm:constr type="h" for="ch" forName="parent_text_6" refType="h" fact="0.1784"/>
              <dgm:constr type="l" for="ch" forName="accent_5" refType="w" fact="0.3431"/>
              <dgm:constr type="t" for="ch" forName="accent_5" refType="h" fact="0.6725"/>
              <dgm:constr type="w" for="ch" forName="accent_5" refType="w" fact="0.0386"/>
              <dgm:constr type="h" for="ch" forName="accent_5" refType="h" fact="0.0439"/>
            </dgm:constrLst>
          </dgm:else>
        </dgm:choose>
      </dgm:if>
      <dgm:if name="Name26" axis="ch" ptType="node" func="cnt" op="equ" val="7">
        <dgm:alg type="composite">
          <dgm:param type="ar" val="1.0352"/>
        </dgm:alg>
        <dgm:choose name="Name27">
          <dgm:if name="Name28" func="var" arg="dir" op="equ" val="norm">
            <dgm:constrLst>
              <dgm:constr type="primFontSz" for="des" ptType="node" op="equ" val="65"/>
              <dgm:constr type="l" for="ch" forName="accent_1" refType="w" fact="0.7553"/>
              <dgm:constr type="t" for="ch" forName="accent_1" refType="h" fact="0.96"/>
              <dgm:constr type="w" for="ch" forName="accent_1" refType="w" fact="0.0386"/>
              <dgm:constr type="h" for="ch" forName="accent_1" refType="h" fact="0.04"/>
              <dgm:constr type="l" for="ch" forName="image_accent_2" refType="w" fact="0.4832"/>
              <dgm:constr type="t" for="ch" forName="image_accent_2" refType="h" fact="0.4899"/>
              <dgm:constr type="w" for="ch" forName="image_accent_2" refType="w" fact="0.1226"/>
              <dgm:constr type="h" for="ch" forName="image_accent_2" refType="h" fact="0.1269"/>
              <dgm:constr type="l" for="ch" forName="image_2" refType="w" fact="0.4904"/>
              <dgm:constr type="t" for="ch" forName="image_2" refType="h" fact="0.4973"/>
              <dgm:constr type="w" for="ch" forName="image_2" refType="w" fact="0.1082"/>
              <dgm:constr type="h" for="ch" forName="image_2" refType="h" fact="0.112"/>
              <dgm:constr type="l" for="ch" forName="image_accent_3" refType="w" fact="0.4352"/>
              <dgm:constr type="t" for="ch" forName="image_accent_3" refType="h" fact="0.3107"/>
              <dgm:constr type="w" for="ch" forName="image_accent_3" refType="w" fact="0.1573"/>
              <dgm:constr type="h" for="ch" forName="image_accent_3" refType="h" fact="0.1628"/>
              <dgm:constr type="l" for="ch" forName="image_3" refType="w" fact="0.4435"/>
              <dgm:constr type="t" for="ch" forName="image_3" refType="h" fact="0.3193"/>
              <dgm:constr type="w" for="ch" forName="image_3" refType="w" fact="0.1407"/>
              <dgm:constr type="h" for="ch" forName="image_3" refType="h" fact="0.1456"/>
              <dgm:constr type="l" for="ch" forName="image_accent_4" refType="w" fact="0.4528"/>
              <dgm:constr type="t" for="ch" forName="image_accent_4" refType="h" fact="0.1659"/>
              <dgm:constr type="w" for="ch" forName="image_accent_4" refType="w" fact="0.1103"/>
              <dgm:constr type="h" for="ch" forName="image_accent_4" refType="h" fact="0.1141"/>
              <dgm:constr type="l" for="ch" forName="image_4" refType="w" fact="0.4593"/>
              <dgm:constr type="t" for="ch" forName="image_4" refType="h" fact="0.1726"/>
              <dgm:constr type="w" for="ch" forName="image_4" refType="w" fact="0.0973"/>
              <dgm:constr type="h" for="ch" forName="image_4" refType="h" fact="0.1007"/>
              <dgm:constr type="l" for="ch" forName="image_accent_5" refType="w" fact="0.5301"/>
              <dgm:constr type="t" for="ch" forName="image_accent_5" refType="h" fact="0.0592"/>
              <dgm:constr type="w" for="ch" forName="image_accent_5" refType="w" fact="0.1022"/>
              <dgm:constr type="h" for="ch" forName="image_accent_5" refType="h" fact="0.1058"/>
              <dgm:constr type="l" for="ch" forName="image_5" refType="w" fact="0.5361"/>
              <dgm:constr type="t" for="ch" forName="image_5" refType="h" fact="0.0654"/>
              <dgm:constr type="w" for="ch" forName="image_5" refType="w" fact="0.0902"/>
              <dgm:constr type="h" for="ch" forName="image_5" refType="h" fact="0.0933"/>
              <dgm:constr type="l" for="ch" forName="image_accent_6" refType="w" fact="0.3864"/>
              <dgm:constr type="t" for="ch" forName="image_accent_6" refType="h" fact="0.68"/>
              <dgm:constr type="w" for="ch" forName="image_accent_6" refType="w" fact="0.1757"/>
              <dgm:constr type="h" for="ch" forName="image_accent_6" refType="h" fact="0.1819"/>
              <dgm:constr type="l" for="ch" forName="image_6" refType="w" fact="0.3957"/>
              <dgm:constr type="t" for="ch" forName="image_6" refType="h" fact="0.6896"/>
              <dgm:constr type="w" for="ch" forName="image_6" refType="w" fact="0.1572"/>
              <dgm:constr type="h" for="ch" forName="image_6" refType="h" fact="0.1627"/>
              <dgm:constr type="l" for="ch" forName="image_accent_7" refType="w" fact="0.5291"/>
              <dgm:constr type="t" for="ch" forName="image_accent_7" refType="h" fact="0.8325"/>
              <dgm:constr type="w" for="ch" forName="image_accent_7" refType="w" fact="0.1103"/>
              <dgm:constr type="h" for="ch" forName="image_accent_7" refType="h" fact="0.1141"/>
              <dgm:constr type="l" for="ch" forName="image_7" refType="w" fact="0.5356"/>
              <dgm:constr type="t" for="ch" forName="image_7" refType="h" fact="0.8392"/>
              <dgm:constr type="w" for="ch" forName="image_7" refType="w" fact="0.0973"/>
              <dgm:constr type="h" for="ch" forName="image_7" refType="h" fact="0.1007"/>
              <dgm:constr type="l" for="ch" forName="image_accent_1" refType="w" fact="0.2318"/>
              <dgm:constr type="t" for="ch" forName="image_accent_1" refType="h" fact="0.444"/>
              <dgm:constr type="w" for="ch" forName="image_accent_1" refType="w" fact="0.2344"/>
              <dgm:constr type="h" for="ch" forName="image_accent_1" refType="h" fact="0.2426"/>
              <dgm:constr type="l" for="ch" forName="image_1" refType="w" fact="0.2408"/>
              <dgm:constr type="t" for="ch" forName="image_1" refType="h" fact="0.4533"/>
              <dgm:constr type="w" for="ch" forName="image_1" refType="w" fact="0.2164"/>
              <dgm:constr type="h" for="ch" forName="image_1" refType="h" fact="0.224"/>
              <dgm:constr type="l" for="ch" forName="parent_text_1" refType="w" fact="0"/>
              <dgm:constr type="t" for="ch" forName="parent_text_1" refType="h" fact="0.3193"/>
              <dgm:constr type="w" for="ch" forName="parent_text_1" refType="w" fact="0.3478"/>
              <dgm:constr type="h" for="ch" forName="parent_text_1" refType="h" fact="0.115"/>
              <dgm:constr type="l" for="ch" forName="accent_2" refType="w" fact="0.3813"/>
              <dgm:constr type="t" for="ch" forName="accent_2" refType="h" fact="0.2653"/>
              <dgm:constr type="w" for="ch" forName="accent_2" refType="w" fact="0.0696"/>
              <dgm:constr type="h" for="ch" forName="accent_2" refType="h" fact="0.072"/>
              <dgm:constr type="l" for="ch" forName="parent_text_2" refType="w" fact="0.6311"/>
              <dgm:constr type="t" for="ch" forName="parent_text_2" refType="h" fact="0.4973"/>
              <dgm:constr type="w" for="ch" forName="parent_text_2" refType="w" fact="0.3478"/>
              <dgm:constr type="h" for="ch" forName="parent_text_2" refType="h" fact="0.112"/>
              <dgm:constr type="l" for="ch" forName="parent_text_4" refType="w" fact="0.5878"/>
              <dgm:constr type="t" for="ch" forName="parent_text_4" refType="h" fact="0.1726"/>
              <dgm:constr type="w" for="ch" forName="parent_text_4" refType="w" fact="0.3478"/>
              <dgm:constr type="h" for="ch" forName="parent_text_4" refType="h" fact="0.1007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267"/>
              <dgm:constr type="l" for="ch" forName="parent_text_5" refType="w" fact="0.6522"/>
              <dgm:constr type="t" for="ch" forName="parent_text_5" refType="h" fact="0.0654"/>
              <dgm:constr type="w" for="ch" forName="parent_text_5" refType="w" fact="0.3478"/>
              <dgm:constr type="h" for="ch" forName="parent_text_5" refType="h" fact="0.0933"/>
              <dgm:constr type="l" for="ch" forName="parent_text_3" refType="w" fact="0.6182"/>
              <dgm:constr type="t" for="ch" forName="parent_text_3" refType="h" fact="0.3193"/>
              <dgm:constr type="w" for="ch" forName="parent_text_3" refType="w" fact="0.3478"/>
              <dgm:constr type="h" for="ch" forName="parent_text_3" refType="h" fact="0.1456"/>
              <dgm:constr type="l" for="ch" forName="parent_text_6" refType="w" fact="0.02"/>
              <dgm:constr type="t" for="ch" forName="parent_text_6" refType="h" fact="0.6896"/>
              <dgm:constr type="w" for="ch" forName="parent_text_6" refType="w" fact="0.3478"/>
              <dgm:constr type="h" for="ch" forName="parent_text_6" refType="h" fact="0.1627"/>
              <dgm:constr type="l" for="ch" forName="accent_4" refType="w" fact="0.6265"/>
              <dgm:constr type="t" for="ch" forName="accent_4" refType="h" fact="0.0213"/>
              <dgm:constr type="w" for="ch" forName="accent_4" refType="w" fact="0.0515"/>
              <dgm:constr type="h" for="ch" forName="accent_4" refType="h" fact="0.0533"/>
              <dgm:constr type="l" for="ch" forName="accent_5" refType="w" fact="0.6522"/>
              <dgm:constr type="t" for="ch" forName="accent_5" refType="h" fact="0.92"/>
              <dgm:constr type="w" for="ch" forName="accent_5" refType="w" fact="0.0696"/>
              <dgm:constr type="h" for="ch" forName="accent_5" refType="h" fact="0.072"/>
              <dgm:constr type="l" for="ch" forName="parent_text_7" refType="w" fact="0.105"/>
              <dgm:constr type="t" for="ch" forName="parent_text_7" refType="h" fact="0.87"/>
              <dgm:constr type="w" for="ch" forName="parent_text_7" refType="w" fact="0.407"/>
              <dgm:constr type="h" for="ch" forName="parent_text_7" refType="h" fact="0.13"/>
              <dgm:constr type="l" for="ch" forName="accent_6" refType="w" fact="0.6136"/>
              <dgm:constr type="t" for="ch" forName="accent_6" refType="h" fact="0.6133"/>
              <dgm:constr type="w" for="ch" forName="accent_6" refType="w" fact="0.0386"/>
              <dgm:constr type="h" for="ch" forName="accent_6" refType="h" fact="0.04"/>
            </dgm:constrLst>
          </dgm:if>
          <dgm:else name="Name29">
            <dgm:constrLst>
              <dgm:constr type="primFontSz" for="des" ptType="node" op="equ" val="65"/>
              <dgm:constr type="l" for="ch" forName="accent_1" refType="w" fact="0.2061"/>
              <dgm:constr type="t" for="ch" forName="accent_1" refType="h" fact="0.96"/>
              <dgm:constr type="w" for="ch" forName="accent_1" refType="w" fact="0.0386"/>
              <dgm:constr type="h" for="ch" forName="accent_1" refType="h" fact="0.04"/>
              <dgm:constr type="l" for="ch" forName="image_accent_7" refType="w" fact="0.3606"/>
              <dgm:constr type="t" for="ch" forName="image_accent_7" refType="h" fact="0.8325"/>
              <dgm:constr type="w" for="ch" forName="image_accent_7" refType="w" fact="0.1103"/>
              <dgm:constr type="h" for="ch" forName="image_accent_7" refType="h" fact="0.1141"/>
              <dgm:constr type="l" for="ch" forName="image_7" refType="w" fact="0.3671"/>
              <dgm:constr type="t" for="ch" forName="image_7" refType="h" fact="0.8392"/>
              <dgm:constr type="w" for="ch" forName="image_7" refType="w" fact="0.0973"/>
              <dgm:constr type="h" for="ch" forName="image_7" refType="h" fact="0.1007"/>
              <dgm:constr type="l" for="ch" forName="image_accent_6" refType="w" fact="0.4379"/>
              <dgm:constr type="t" for="ch" forName="image_accent_6" refType="h" fact="0.68"/>
              <dgm:constr type="w" for="ch" forName="image_accent_6" refType="w" fact="0.1757"/>
              <dgm:constr type="h" for="ch" forName="image_accent_6" refType="h" fact="0.1819"/>
              <dgm:constr type="l" for="ch" forName="image_6" refType="w" fact="0.4471"/>
              <dgm:constr type="t" for="ch" forName="image_6" refType="h" fact="0.6896"/>
              <dgm:constr type="w" for="ch" forName="image_6" refType="w" fact="0.1572"/>
              <dgm:constr type="h" for="ch" forName="image_6" refType="h" fact="0.1627"/>
              <dgm:constr type="l" for="ch" forName="image_accent_5" refType="w" fact="0.3677"/>
              <dgm:constr type="t" for="ch" forName="image_accent_5" refType="h" fact="0.0592"/>
              <dgm:constr type="w" for="ch" forName="image_accent_5" refType="w" fact="0.1022"/>
              <dgm:constr type="h" for="ch" forName="image_accent_5" refType="h" fact="0.1058"/>
              <dgm:constr type="l" for="ch" forName="image_5" refType="w" fact="0.3738"/>
              <dgm:constr type="t" for="ch" forName="image_5" refType="h" fact="0.0654"/>
              <dgm:constr type="w" for="ch" forName="image_5" refType="w" fact="0.0902"/>
              <dgm:constr type="h" for="ch" forName="image_5" refType="h" fact="0.0933"/>
              <dgm:constr type="l" for="ch" forName="image_accent_4" refType="w" fact="0.437"/>
              <dgm:constr type="t" for="ch" forName="image_accent_4" refType="h" fact="0.1659"/>
              <dgm:constr type="w" for="ch" forName="image_accent_4" refType="w" fact="0.1103"/>
              <dgm:constr type="h" for="ch" forName="image_accent_4" refType="h" fact="0.1141"/>
              <dgm:constr type="l" for="ch" forName="image_4" refType="w" fact="0.4434"/>
              <dgm:constr type="t" for="ch" forName="image_4" refType="h" fact="0.1726"/>
              <dgm:constr type="w" for="ch" forName="image_4" refType="w" fact="0.0973"/>
              <dgm:constr type="h" for="ch" forName="image_4" refType="h" fact="0.1007"/>
              <dgm:constr type="l" for="ch" forName="image_accent_2" refType="w" fact="0.3942"/>
              <dgm:constr type="t" for="ch" forName="image_accent_2" refType="h" fact="0.4899"/>
              <dgm:constr type="w" for="ch" forName="image_accent_2" refType="w" fact="0.1226"/>
              <dgm:constr type="h" for="ch" forName="image_accent_2" refType="h" fact="0.1269"/>
              <dgm:constr type="l" for="ch" forName="image_2" refType="w" fact="0.4014"/>
              <dgm:constr type="t" for="ch" forName="image_2" refType="h" fact="0.4973"/>
              <dgm:constr type="w" for="ch" forName="image_2" refType="w" fact="0.1082"/>
              <dgm:constr type="h" for="ch" forName="image_2" refType="h" fact="0.112"/>
              <dgm:constr type="l" for="ch" forName="image_accent_3" refType="w" fact="0.4075"/>
              <dgm:constr type="t" for="ch" forName="image_accent_3" refType="h" fact="0.3107"/>
              <dgm:constr type="w" for="ch" forName="image_accent_3" refType="w" fact="0.1573"/>
              <dgm:constr type="h" for="ch" forName="image_accent_3" refType="h" fact="0.1628"/>
              <dgm:constr type="l" for="ch" forName="image_3" refType="w" fact="0.4158"/>
              <dgm:constr type="t" for="ch" forName="image_3" refType="h" fact="0.3193"/>
              <dgm:constr type="w" for="ch" forName="image_3" refType="w" fact="0.1407"/>
              <dgm:constr type="h" for="ch" forName="image_3" refType="h" fact="0.1456"/>
              <dgm:constr type="l" for="ch" forName="image_accent_1" refType="w" fact="0.5338"/>
              <dgm:constr type="t" for="ch" forName="image_accent_1" refType="h" fact="0.444"/>
              <dgm:constr type="w" for="ch" forName="image_accent_1" refType="w" fact="0.2344"/>
              <dgm:constr type="h" for="ch" forName="image_accent_1" refType="h" fact="0.2426"/>
              <dgm:constr type="l" for="ch" forName="image_1" refType="w" fact="0.5428"/>
              <dgm:constr type="t" for="ch" forName="image_1" refType="h" fact="0.4533"/>
              <dgm:constr type="w" for="ch" forName="image_1" refType="w" fact="0.2164"/>
              <dgm:constr type="h" for="ch" forName="image_1" refType="h" fact="0.224"/>
              <dgm:constr type="l" for="ch" forName="parent_text_1" refType="w" fact="0.6522"/>
              <dgm:constr type="t" for="ch" forName="parent_text_1" refType="h" fact="0.3193"/>
              <dgm:constr type="w" for="ch" forName="parent_text_1" refType="w" fact="0.3478"/>
              <dgm:constr type="h" for="ch" forName="parent_text_1" refType="h" fact="0.115"/>
              <dgm:constr type="l" for="ch" forName="accent_2" refType="w" fact="0.5492"/>
              <dgm:constr type="t" for="ch" forName="accent_2" refType="h" fact="0.2653"/>
              <dgm:constr type="w" for="ch" forName="accent_2" refType="w" fact="0.0696"/>
              <dgm:constr type="h" for="ch" forName="accent_2" refType="h" fact="0.072"/>
              <dgm:constr type="l" for="ch" forName="parent_text_2" refType="w" fact="0.0211"/>
              <dgm:constr type="t" for="ch" forName="parent_text_2" refType="h" fact="0.4973"/>
              <dgm:constr type="w" for="ch" forName="parent_text_2" refType="w" fact="0.3478"/>
              <dgm:constr type="h" for="ch" forName="parent_text_2" refType="h" fact="0.112"/>
              <dgm:constr type="l" for="ch" forName="parent_text_4" refType="w" fact="0.0644"/>
              <dgm:constr type="t" for="ch" forName="parent_text_4" refType="h" fact="0.1726"/>
              <dgm:constr type="w" for="ch" forName="parent_text_4" refType="w" fact="0.3478"/>
              <dgm:constr type="h" for="ch" forName="parent_text_4" refType="h" fact="0.1007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267"/>
              <dgm:constr type="l" for="ch" forName="parent_text_5" refType="w" fact="0"/>
              <dgm:constr type="t" for="ch" forName="parent_text_5" refType="h" fact="0.0654"/>
              <dgm:constr type="w" for="ch" forName="parent_text_5" refType="w" fact="0.3478"/>
              <dgm:constr type="h" for="ch" forName="parent_text_5" refType="h" fact="0.0933"/>
              <dgm:constr type="l" for="ch" forName="parent_text_3" refType="w" fact="0.034"/>
              <dgm:constr type="t" for="ch" forName="parent_text_3" refType="h" fact="0.3193"/>
              <dgm:constr type="w" for="ch" forName="parent_text_3" refType="w" fact="0.3478"/>
              <dgm:constr type="h" for="ch" forName="parent_text_3" refType="h" fact="0.1456"/>
              <dgm:constr type="l" for="ch" forName="parent_text_6" refType="w" fact="0.63"/>
              <dgm:constr type="t" for="ch" forName="parent_text_6" refType="h" fact="0.6896"/>
              <dgm:constr type="w" for="ch" forName="parent_text_6" refType="w" fact="0.3478"/>
              <dgm:constr type="h" for="ch" forName="parent_text_6" refType="h" fact="0.1627"/>
              <dgm:constr type="l" for="ch" forName="accent_4" refType="w" fact="0.322"/>
              <dgm:constr type="t" for="ch" forName="accent_4" refType="h" fact="0.0213"/>
              <dgm:constr type="w" for="ch" forName="accent_4" refType="w" fact="0.0515"/>
              <dgm:constr type="h" for="ch" forName="accent_4" refType="h" fact="0.0533"/>
              <dgm:constr type="l" for="ch" forName="accent_5" refType="w" fact="0.2782"/>
              <dgm:constr type="t" for="ch" forName="accent_5" refType="h" fact="0.92"/>
              <dgm:constr type="w" for="ch" forName="accent_5" refType="w" fact="0.0696"/>
              <dgm:constr type="h" for="ch" forName="accent_5" refType="h" fact="0.072"/>
              <dgm:constr type="l" for="ch" forName="parent_text_7" refType="w" fact="0.485"/>
              <dgm:constr type="t" for="ch" forName="parent_text_7" refType="h" fact="0.87"/>
              <dgm:constr type="w" for="ch" forName="parent_text_7" refType="w" fact="0.347"/>
              <dgm:constr type="h" for="ch" forName="parent_text_7" refType="h" fact="0.13"/>
              <dgm:constr type="l" for="ch" forName="accent_6" refType="w" fact="0.3478"/>
              <dgm:constr type="t" for="ch" forName="accent_6" refType="h" fact="0.6133"/>
              <dgm:constr type="w" for="ch" forName="accent_6" refType="w" fact="0.0386"/>
              <dgm:constr type="h" for="ch" forName="accent_6" refType="h" fact="0.04"/>
            </dgm:constrLst>
          </dgm:else>
        </dgm:choose>
        <dgm:layoutNode name="accent_6" styleLbl="alignNode1">
          <dgm:alg type="sp"/>
          <dgm:shape xmlns:r="http://schemas.openxmlformats.org/officeDocument/2006/relationships" type="donut" r:blip="">
            <dgm:adjLst>
              <dgm:adj idx="1" val="0.0746"/>
            </dgm:adjLst>
          </dgm:shape>
          <dgm:presOf/>
        </dgm:layoutNode>
      </dgm:if>
      <dgm:else name="Name30">
        <dgm:alg type="composite">
          <dgm:param type="ar" val="0.9705"/>
        </dgm:alg>
        <dgm:choose name="Name31">
          <dgm:if name="Name32" func="var" arg="dir" op="equ" val="norm">
            <dgm:constrLst>
              <dgm:constr type="primFontSz" for="des" ptType="node" op="equ" val="65"/>
              <dgm:constr type="l" for="ch" forName="accent_1" refType="w" fact="0.7599"/>
              <dgm:constr type="t" for="ch" forName="accent_1" refType="h" fact="0.925"/>
              <dgm:constr type="w" for="ch" forName="accent_1" refType="w" fact="0.0386"/>
              <dgm:constr type="h" for="ch" forName="accent_1" refType="h" fact="0.0375"/>
              <dgm:constr type="l" for="ch" forName="accent_2" refType="w" fact="0.6182"/>
              <dgm:constr type="t" for="ch" forName="accent_2" refType="h" fact="0.575"/>
              <dgm:constr type="w" for="ch" forName="accent_2" refType="w" fact="0.0386"/>
              <dgm:constr type="h" for="ch" forName="accent_2" refType="h" fact="0.0375"/>
              <dgm:constr type="l" for="ch" forName="image_accent_8" refType="w" fact="0.6449"/>
              <dgm:constr type="t" for="ch" forName="image_accent_8" refType="h" fact="0.8508"/>
              <dgm:constr type="w" for="ch" forName="image_accent_8" refType="w" fact="0.1022"/>
              <dgm:constr type="h" for="ch" forName="image_accent_8" refType="h" fact="0.0992"/>
              <dgm:constr type="l" for="ch" forName="image_8" refType="w" fact="0.6538"/>
              <dgm:constr type="t" for="ch" forName="image_8" refType="h" fact="0.8595"/>
              <dgm:constr type="w" for="ch" forName="image_8" refType="w" fact="0.0844"/>
              <dgm:constr type="h" for="ch" forName="image_8" refType="h" fact="0.0819"/>
              <dgm:constr type="l" for="ch" forName="image_accent_7" refType="w" fact="0.5291"/>
              <dgm:constr type="t" for="ch" forName="image_accent_7" refType="h" fact="0.7805"/>
              <dgm:constr type="w" for="ch" forName="image_accent_7" refType="w" fact="0.1103"/>
              <dgm:constr type="h" for="ch" forName="image_accent_7" refType="h" fact="0.107"/>
              <dgm:constr type="l" for="ch" forName="image_7" refType="w" fact="0.5356"/>
              <dgm:constr type="t" for="ch" forName="image_7" refType="h" fact="0.7868"/>
              <dgm:constr type="w" for="ch" forName="image_7" refType="w" fact="0.0973"/>
              <dgm:constr type="h" for="ch" forName="image_7" refType="h" fact="0.0944"/>
              <dgm:constr type="l" for="ch" forName="image_accent_6" refType="w" fact="0.3864"/>
              <dgm:constr type="t" for="ch" forName="image_accent_6" refType="h" fact="0.6375"/>
              <dgm:constr type="w" for="ch" forName="image_accent_6" refType="w" fact="0.1757"/>
              <dgm:constr type="h" for="ch" forName="image_accent_6" refType="h" fact="0.1706"/>
              <dgm:constr type="l" for="ch" forName="image_6" refType="w" fact="0.3957"/>
              <dgm:constr type="t" for="ch" forName="image_6" refType="h" fact="0.6465"/>
              <dgm:constr type="w" for="ch" forName="image_6" refType="w" fact="0.1572"/>
              <dgm:constr type="h" for="ch" forName="image_6" refType="h" fact="0.1525"/>
              <dgm:constr type="l" for="ch" forName="image_accent_5" refType="w" fact="0.5301"/>
              <dgm:constr type="t" for="ch" forName="image_accent_5" refType="h" fact="0.0555"/>
              <dgm:constr type="w" for="ch" forName="image_accent_5" refType="w" fact="0.1022"/>
              <dgm:constr type="h" for="ch" forName="image_accent_5" refType="h" fact="0.0992"/>
              <dgm:constr type="l" for="ch" forName="image_5" refType="w" fact="0.5361"/>
              <dgm:constr type="t" for="ch" forName="image_5" refType="h" fact="0.0613"/>
              <dgm:constr type="w" for="ch" forName="image_5" refType="w" fact="0.0902"/>
              <dgm:constr type="h" for="ch" forName="image_5" refType="h" fact="0.0875"/>
              <dgm:constr type="l" for="ch" forName="image_accent_4" refType="w" fact="0.4528"/>
              <dgm:constr type="t" for="ch" forName="image_accent_4" refType="h" fact="0.1555"/>
              <dgm:constr type="w" for="ch" forName="image_accent_4" refType="w" fact="0.1103"/>
              <dgm:constr type="h" for="ch" forName="image_accent_4" refType="h" fact="0.107"/>
              <dgm:constr type="l" for="ch" forName="image_4" refType="w" fact="0.4593"/>
              <dgm:constr type="t" for="ch" forName="image_4" refType="h" fact="0.1618"/>
              <dgm:constr type="w" for="ch" forName="image_4" refType="w" fact="0.0973"/>
              <dgm:constr type="h" for="ch" forName="image_4" refType="h" fact="0.0944"/>
              <dgm:constr type="l" for="ch" forName="image_accent_2" refType="w" fact="0.4832"/>
              <dgm:constr type="t" for="ch" forName="image_accent_2" refType="h" fact="0.4593"/>
              <dgm:constr type="w" for="ch" forName="image_accent_2" refType="w" fact="0.1226"/>
              <dgm:constr type="h" for="ch" forName="image_accent_2" refType="h" fact="0.119"/>
              <dgm:constr type="l" for="ch" forName="image_2" refType="w" fact="0.4904"/>
              <dgm:constr type="t" for="ch" forName="image_2" refType="h" fact="0.4663"/>
              <dgm:constr type="w" for="ch" forName="image_2" refType="w" fact="0.1082"/>
              <dgm:constr type="h" for="ch" forName="image_2" refType="h" fact="0.105"/>
              <dgm:constr type="l" for="ch" forName="image_accent_3" refType="w" fact="0.4352"/>
              <dgm:constr type="t" for="ch" forName="image_accent_3" refType="h" fact="0.2913"/>
              <dgm:constr type="w" for="ch" forName="image_accent_3" refType="w" fact="0.1573"/>
              <dgm:constr type="h" for="ch" forName="image_accent_3" refType="h" fact="0.1526"/>
              <dgm:constr type="l" for="ch" forName="image_3" refType="w" fact="0.4435"/>
              <dgm:constr type="t" for="ch" forName="image_3" refType="h" fact="0.2993"/>
              <dgm:constr type="w" for="ch" forName="image_3" refType="w" fact="0.1407"/>
              <dgm:constr type="h" for="ch" forName="image_3" refType="h" fact="0.1365"/>
              <dgm:constr type="l" for="ch" forName="image_accent_1" refType="w" fact="0.2318"/>
              <dgm:constr type="t" for="ch" forName="image_accent_1" refType="h" fact="0.4163"/>
              <dgm:constr type="w" for="ch" forName="image_accent_1" refType="w" fact="0.2344"/>
              <dgm:constr type="h" for="ch" forName="image_accent_1" refType="h" fact="0.2275"/>
              <dgm:constr type="l" for="ch" forName="image_1" refType="w" fact="0.2408"/>
              <dgm:constr type="t" for="ch" forName="image_1" refType="h" fact="0.425"/>
              <dgm:constr type="w" for="ch" forName="image_1" refType="w" fact="0.2164"/>
              <dgm:constr type="h" for="ch" forName="image_1" refType="h" fact="0.21"/>
              <dgm:constr type="l" for="ch" forName="parent_text_1" refType="w" fact="0"/>
              <dgm:constr type="t" for="ch" forName="parent_text_1" refType="h" fact="0.2993"/>
              <dgm:constr type="w" for="ch" forName="parent_text_1" refType="w" fact="0.3478"/>
              <dgm:constr type="h" for="ch" forName="parent_text_1" refType="h" fact="0.11"/>
              <dgm:constr type="l" for="ch" forName="accent_3" refType="w" fact="0.3813"/>
              <dgm:constr type="t" for="ch" forName="accent_3" refType="h" fact="0.2488"/>
              <dgm:constr type="w" for="ch" forName="accent_3" refType="w" fact="0.0696"/>
              <dgm:constr type="h" for="ch" forName="accent_3" refType="h" fact="0.0675"/>
              <dgm:constr type="l" for="ch" forName="parent_text_2" refType="w" fact="0.6311"/>
              <dgm:constr type="t" for="ch" forName="parent_text_2" refType="h" fact="0.4663"/>
              <dgm:constr type="w" for="ch" forName="parent_text_2" refType="w" fact="0.3478"/>
              <dgm:constr type="h" for="ch" forName="parent_text_2" refType="h" fact="0.105"/>
              <dgm:constr type="l" for="ch" forName="parent_text_4" refType="w" fact="0.5878"/>
              <dgm:constr type="t" for="ch" forName="parent_text_4" refType="h" fact="0.1618"/>
              <dgm:constr type="w" for="ch" forName="parent_text_4" refType="w" fact="0.3478"/>
              <dgm:constr type="h" for="ch" forName="parent_text_4" refType="h" fact="0.0944"/>
              <dgm:constr type="l" for="ch" forName="accent_4" refType="w" fact="0.7038"/>
              <dgm:constr type="t" for="ch" forName="accent_4" refType="h" fact="0"/>
              <dgm:constr type="w" for="ch" forName="accent_4" refType="w" fact="0.0258"/>
              <dgm:constr type="h" for="ch" forName="accent_4" refType="h" fact="0.025"/>
              <dgm:constr type="l" for="ch" forName="parent_text_5" refType="w" fact="0.6522"/>
              <dgm:constr type="t" for="ch" forName="parent_text_5" refType="h" fact="0.0625"/>
              <dgm:constr type="w" for="ch" forName="parent_text_5" refType="w" fact="0.3478"/>
              <dgm:constr type="h" for="ch" forName="parent_text_5" refType="h" fact="0.0863"/>
              <dgm:constr type="l" for="ch" forName="parent_text_3" refType="w" fact="0.6182"/>
              <dgm:constr type="t" for="ch" forName="parent_text_3" refType="h" fact="0.2993"/>
              <dgm:constr type="w" for="ch" forName="parent_text_3" refType="w" fact="0.3478"/>
              <dgm:constr type="h" for="ch" forName="parent_text_3" refType="h" fact="0.1365"/>
              <dgm:constr type="l" for="ch" forName="parent_text_6" refType="w" fact="0.02"/>
              <dgm:constr type="t" for="ch" forName="parent_text_6" refType="h" fact="0.6465"/>
              <dgm:constr type="w" for="ch" forName="parent_text_6" refType="w" fact="0.3478"/>
              <dgm:constr type="h" for="ch" forName="parent_text_6" refType="h" fact="0.1525"/>
              <dgm:constr type="l" for="ch" forName="accent_5" refType="w" fact="0.6265"/>
              <dgm:constr type="t" for="ch" forName="accent_5" refType="h" fact="0.02"/>
              <dgm:constr type="w" for="ch" forName="accent_5" refType="w" fact="0.0515"/>
              <dgm:constr type="h" for="ch" forName="accent_5" refType="h" fact="0.05"/>
              <dgm:constr type="l" for="ch" forName="parent_text_7" refType="w" fact="0.165"/>
              <dgm:constr type="t" for="ch" forName="parent_text_7" refType="h" fact="0.81"/>
              <dgm:constr type="w" for="ch" forName="parent_text_7" refType="w" fact="0.3478"/>
              <dgm:constr type="h" for="ch" forName="parent_text_7" refType="h" fact="0.077"/>
              <dgm:constr type="l" for="ch" forName="parent_text_8" refType="w" fact="0.275"/>
              <dgm:constr type="t" for="ch" forName="parent_text_8" refType="h" fact="0.89"/>
              <dgm:constr type="w" for="ch" forName="parent_text_8" refType="w" fact="0.3478"/>
              <dgm:constr type="h" for="ch" forName="parent_text_8" refType="h" fact="0.11"/>
            </dgm:constrLst>
          </dgm:if>
          <dgm:else name="Name33">
            <dgm:constrLst>
              <dgm:constr type="primFontSz" for="des" ptType="node" op="equ" val="65"/>
              <dgm:constr type="l" for="ch" forName="accent_1" refType="w" fact="0.2014"/>
              <dgm:constr type="t" for="ch" forName="accent_1" refType="h" fact="0.925"/>
              <dgm:constr type="w" for="ch" forName="accent_1" refType="w" fact="0.0386"/>
              <dgm:constr type="h" for="ch" forName="accent_1" refType="h" fact="0.0375"/>
              <dgm:constr type="l" for="ch" forName="accent_2" refType="w" fact="0.3431"/>
              <dgm:constr type="t" for="ch" forName="accent_2" refType="h" fact="0.575"/>
              <dgm:constr type="w" for="ch" forName="accent_2" refType="w" fact="0.0386"/>
              <dgm:constr type="h" for="ch" forName="accent_2" refType="h" fact="0.0375"/>
              <dgm:constr type="l" for="ch" forName="image_accent_8" refType="w" fact="0.253"/>
              <dgm:constr type="t" for="ch" forName="image_accent_8" refType="h" fact="0.8508"/>
              <dgm:constr type="w" for="ch" forName="image_accent_8" refType="w" fact="0.1022"/>
              <dgm:constr type="h" for="ch" forName="image_accent_8" refType="h" fact="0.0992"/>
              <dgm:constr type="l" for="ch" forName="image_8" refType="w" fact="0.2619"/>
              <dgm:constr type="t" for="ch" forName="image_8" refType="h" fact="0.8595"/>
              <dgm:constr type="w" for="ch" forName="image_8" refType="w" fact="0.0844"/>
              <dgm:constr type="h" for="ch" forName="image_8" refType="h" fact="0.0819"/>
              <dgm:constr type="l" for="ch" forName="image_accent_7" refType="w" fact="0.3606"/>
              <dgm:constr type="t" for="ch" forName="image_accent_7" refType="h" fact="0.7805"/>
              <dgm:constr type="w" for="ch" forName="image_accent_7" refType="w" fact="0.1103"/>
              <dgm:constr type="h" for="ch" forName="image_accent_7" refType="h" fact="0.107"/>
              <dgm:constr type="l" for="ch" forName="image_7" refType="w" fact="0.3671"/>
              <dgm:constr type="t" for="ch" forName="image_7" refType="h" fact="0.7868"/>
              <dgm:constr type="w" for="ch" forName="image_7" refType="w" fact="0.0973"/>
              <dgm:constr type="h" for="ch" forName="image_7" refType="h" fact="0.0944"/>
              <dgm:constr type="l" for="ch" forName="image_accent_6" refType="w" fact="0.4379"/>
              <dgm:constr type="t" for="ch" forName="image_accent_6" refType="h" fact="0.6375"/>
              <dgm:constr type="w" for="ch" forName="image_accent_6" refType="w" fact="0.1757"/>
              <dgm:constr type="h" for="ch" forName="image_accent_6" refType="h" fact="0.1706"/>
              <dgm:constr type="l" for="ch" forName="image_6" refType="w" fact="0.4471"/>
              <dgm:constr type="t" for="ch" forName="image_6" refType="h" fact="0.6465"/>
              <dgm:constr type="w" for="ch" forName="image_6" refType="w" fact="0.1572"/>
              <dgm:constr type="h" for="ch" forName="image_6" refType="h" fact="0.1525"/>
              <dgm:constr type="l" for="ch" forName="image_accent_5" refType="w" fact="0.3677"/>
              <dgm:constr type="t" for="ch" forName="image_accent_5" refType="h" fact="0.0555"/>
              <dgm:constr type="w" for="ch" forName="image_accent_5" refType="w" fact="0.1022"/>
              <dgm:constr type="h" for="ch" forName="image_accent_5" refType="h" fact="0.0992"/>
              <dgm:constr type="l" for="ch" forName="image_5" refType="w" fact="0.3738"/>
              <dgm:constr type="t" for="ch" forName="image_5" refType="h" fact="0.0613"/>
              <dgm:constr type="w" for="ch" forName="image_5" refType="w" fact="0.0902"/>
              <dgm:constr type="h" for="ch" forName="image_5" refType="h" fact="0.0875"/>
              <dgm:constr type="l" for="ch" forName="image_accent_4" refType="w" fact="0.437"/>
              <dgm:constr type="t" for="ch" forName="image_accent_4" refType="h" fact="0.1555"/>
              <dgm:constr type="w" for="ch" forName="image_accent_4" refType="w" fact="0.1103"/>
              <dgm:constr type="h" for="ch" forName="image_accent_4" refType="h" fact="0.107"/>
              <dgm:constr type="l" for="ch" forName="image_4" refType="w" fact="0.4434"/>
              <dgm:constr type="t" for="ch" forName="image_4" refType="h" fact="0.1618"/>
              <dgm:constr type="w" for="ch" forName="image_4" refType="w" fact="0.0973"/>
              <dgm:constr type="h" for="ch" forName="image_4" refType="h" fact="0.0944"/>
              <dgm:constr type="l" for="ch" forName="image_accent_2" refType="w" fact="0.3942"/>
              <dgm:constr type="t" for="ch" forName="image_accent_2" refType="h" fact="0.4593"/>
              <dgm:constr type="w" for="ch" forName="image_accent_2" refType="w" fact="0.1226"/>
              <dgm:constr type="h" for="ch" forName="image_accent_2" refType="h" fact="0.119"/>
              <dgm:constr type="l" for="ch" forName="image_2" refType="w" fact="0.4014"/>
              <dgm:constr type="t" for="ch" forName="image_2" refType="h" fact="0.4663"/>
              <dgm:constr type="w" for="ch" forName="image_2" refType="w" fact="0.1082"/>
              <dgm:constr type="h" for="ch" forName="image_2" refType="h" fact="0.105"/>
              <dgm:constr type="l" for="ch" forName="image_accent_3" refType="w" fact="0.4075"/>
              <dgm:constr type="t" for="ch" forName="image_accent_3" refType="h" fact="0.2913"/>
              <dgm:constr type="w" for="ch" forName="image_accent_3" refType="w" fact="0.1573"/>
              <dgm:constr type="h" for="ch" forName="image_accent_3" refType="h" fact="0.1526"/>
              <dgm:constr type="l" for="ch" forName="image_3" refType="w" fact="0.4158"/>
              <dgm:constr type="t" for="ch" forName="image_3" refType="h" fact="0.2993"/>
              <dgm:constr type="w" for="ch" forName="image_3" refType="w" fact="0.1407"/>
              <dgm:constr type="h" for="ch" forName="image_3" refType="h" fact="0.1365"/>
              <dgm:constr type="l" for="ch" forName="image_accent_1" refType="w" fact="0.5338"/>
              <dgm:constr type="t" for="ch" forName="image_accent_1" refType="h" fact="0.4163"/>
              <dgm:constr type="w" for="ch" forName="image_accent_1" refType="w" fact="0.2344"/>
              <dgm:constr type="h" for="ch" forName="image_accent_1" refType="h" fact="0.2275"/>
              <dgm:constr type="l" for="ch" forName="image_1" refType="w" fact="0.5428"/>
              <dgm:constr type="t" for="ch" forName="image_1" refType="h" fact="0.425"/>
              <dgm:constr type="w" for="ch" forName="image_1" refType="w" fact="0.2164"/>
              <dgm:constr type="h" for="ch" forName="image_1" refType="h" fact="0.21"/>
              <dgm:constr type="l" for="ch" forName="parent_text_1" refType="w" fact="0.6522"/>
              <dgm:constr type="t" for="ch" forName="parent_text_1" refType="h" fact="0.2993"/>
              <dgm:constr type="w" for="ch" forName="parent_text_1" refType="w" fact="0.3478"/>
              <dgm:constr type="h" for="ch" forName="parent_text_1" refType="h" fact="0.11"/>
              <dgm:constr type="l" for="ch" forName="accent_3" refType="w" fact="0.5492"/>
              <dgm:constr type="t" for="ch" forName="accent_3" refType="h" fact="0.2488"/>
              <dgm:constr type="w" for="ch" forName="accent_3" refType="w" fact="0.0696"/>
              <dgm:constr type="h" for="ch" forName="accent_3" refType="h" fact="0.0675"/>
              <dgm:constr type="l" for="ch" forName="parent_text_2" refType="w" fact="0.0211"/>
              <dgm:constr type="t" for="ch" forName="parent_text_2" refType="h" fact="0.4663"/>
              <dgm:constr type="w" for="ch" forName="parent_text_2" refType="w" fact="0.3478"/>
              <dgm:constr type="h" for="ch" forName="parent_text_2" refType="h" fact="0.105"/>
              <dgm:constr type="l" for="ch" forName="parent_text_4" refType="w" fact="0.0635"/>
              <dgm:constr type="t" for="ch" forName="parent_text_4" refType="h" fact="0.1618"/>
              <dgm:constr type="w" for="ch" forName="parent_text_4" refType="w" fact="0.3478"/>
              <dgm:constr type="h" for="ch" forName="parent_text_4" refType="h" fact="0.0944"/>
              <dgm:constr type="l" for="ch" forName="accent_4" refType="w" fact="0.2705"/>
              <dgm:constr type="t" for="ch" forName="accent_4" refType="h" fact="0"/>
              <dgm:constr type="w" for="ch" forName="accent_4" refType="w" fact="0.0258"/>
              <dgm:constr type="h" for="ch" forName="accent_4" refType="h" fact="0.025"/>
              <dgm:constr type="l" for="ch" forName="parent_text_5" refType="w" fact="0"/>
              <dgm:constr type="t" for="ch" forName="parent_text_5" refType="h" fact="0.0625"/>
              <dgm:constr type="w" for="ch" forName="parent_text_5" refType="w" fact="0.3478"/>
              <dgm:constr type="h" for="ch" forName="parent_text_5" refType="h" fact="0.0863"/>
              <dgm:constr type="l" for="ch" forName="parent_text_3" refType="w" fact="0.034"/>
              <dgm:constr type="t" for="ch" forName="parent_text_3" refType="h" fact="0.2993"/>
              <dgm:constr type="w" for="ch" forName="parent_text_3" refType="w" fact="0.3478"/>
              <dgm:constr type="h" for="ch" forName="parent_text_3" refType="h" fact="0.1365"/>
              <dgm:constr type="l" for="ch" forName="parent_text_6" refType="w" fact="0.635"/>
              <dgm:constr type="t" for="ch" forName="parent_text_6" refType="h" fact="0.6465"/>
              <dgm:constr type="w" for="ch" forName="parent_text_6" refType="w" fact="0.3478"/>
              <dgm:constr type="h" for="ch" forName="parent_text_6" refType="h" fact="0.1525"/>
              <dgm:constr type="l" for="ch" forName="accent_5" refType="w" fact="0.322"/>
              <dgm:constr type="t" for="ch" forName="accent_5" refType="h" fact="0.02"/>
              <dgm:constr type="w" for="ch" forName="accent_5" refType="w" fact="0.0515"/>
              <dgm:constr type="h" for="ch" forName="accent_5" refType="h" fact="0.05"/>
              <dgm:constr type="l" for="ch" forName="parent_text_7" refType="w" fact="0.49"/>
              <dgm:constr type="t" for="ch" forName="parent_text_7" refType="h" fact="0.81"/>
              <dgm:constr type="w" for="ch" forName="parent_text_7" refType="w" fact="0.3478"/>
              <dgm:constr type="h" for="ch" forName="parent_text_7" refType="h" fact="0.077"/>
              <dgm:constr type="l" for="ch" forName="parent_text_8" refType="w" fact="0.375"/>
              <dgm:constr type="t" for="ch" forName="parent_text_8" refType="h" fact="0.89"/>
              <dgm:constr type="w" for="ch" forName="parent_text_8" refType="w" fact="0.3478"/>
              <dgm:constr type="h" for="ch" forName="parent_text_8" refType="h" fact="0.11"/>
            </dgm:constrLst>
          </dgm:else>
        </dgm:choose>
      </dgm:else>
    </dgm:choose>
    <dgm:forEach name="wrapper" axis="self" ptType="parTrans">
      <dgm:forEach name="wrapper2" axis="self" ptType="sibTrans" st="2">
        <dgm:forEach name="imageAccentRepeat" axis="self">
          <dgm:layoutNode name="imageAccentRepeatNode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</dgm:forEach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forEach name="Name34" axis="ch" ptType="node" cnt="1">
      <dgm:layoutNode name="parent_text_1" styleLbl="revTx">
        <dgm:varLst>
          <dgm:chMax val="0"/>
          <dgm:chPref val="0"/>
          <dgm:bulletEnabled val="1"/>
        </dgm:varLst>
        <dgm:choose name="Name35">
          <dgm:if name="Name36" func="var" arg="dir" op="equ" val="norm">
            <dgm:alg type="tx">
              <dgm:param type="parTxLTRAlign" val="r"/>
              <dgm:param type="shpTxLTRAlignCh" val="r"/>
              <dgm:param type="txAnchorVert" val="b"/>
              <dgm:param type="lnSpCh" val="15"/>
            </dgm:alg>
          </dgm:if>
          <dgm:else name="Name37">
            <dgm:alg type="tx">
              <dgm:param type="parTxLTRAlign" val="l"/>
              <dgm:param type="shpTxLTRAlignCh" val="l"/>
              <dgm:param type="txAnchorVert" val="b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01"/>
        </dgm:constrLst>
        <dgm:ruleLst>
          <dgm:rule type="primFontSz" val="5" fact="NaN" max="NaN"/>
        </dgm:ruleLst>
      </dgm:layoutNode>
      <dgm:layoutNode name="image_accent_1">
        <dgm:alg type="sp"/>
        <dgm:shape xmlns:r="http://schemas.openxmlformats.org/officeDocument/2006/relationships" r:blip="">
          <dgm:adjLst/>
        </dgm:shape>
        <dgm:presOf/>
        <dgm:constrLst/>
        <dgm:forEach name="Name38" ref="imageAccentRepeat"/>
      </dgm:layoutNode>
      <dgm:layoutNode name="accent_1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39" axis="ch" ptType="sibTrans" hideLastTrans="0" cnt="1">
      <dgm:layoutNode name="image_1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</dgm:forEach>
    <dgm:forEach name="Name41" axis="ch" ptType="node" st="2" cnt="1">
      <dgm:layoutNode name="parent_text_2" styleLbl="revTx">
        <dgm:varLst>
          <dgm:chMax val="0"/>
          <dgm:chPref val="0"/>
          <dgm:bulletEnabled val="1"/>
        </dgm:varLst>
        <dgm:choose name="Name42">
          <dgm:if name="Name43" func="var" arg="dir" op="equ" val="norm">
            <dgm:alg type="tx">
              <dgm:param type="parTxLTRAlign" val="l"/>
              <dgm:param type="lnSpCh" val="15"/>
            </dgm:alg>
          </dgm:if>
          <dgm:else name="Name44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2">
        <dgm:alg type="sp"/>
        <dgm:shape xmlns:r="http://schemas.openxmlformats.org/officeDocument/2006/relationships" r:blip="">
          <dgm:adjLst/>
        </dgm:shape>
        <dgm:presOf/>
        <dgm:constrLst/>
        <dgm:forEach name="Name45" ref="imageAccentRepeat"/>
      </dgm:layoutNode>
    </dgm:forEach>
    <dgm:forEach name="Name46" axis="ch" ptType="sibTrans" hideLastTrans="0" st="2" cnt="1">
      <dgm:layoutNode name="image_2">
        <dgm:alg type="sp"/>
        <dgm:shape xmlns:r="http://schemas.openxmlformats.org/officeDocument/2006/relationships" r:blip="">
          <dgm:adjLst/>
        </dgm:shape>
        <dgm:presOf/>
        <dgm:constrLst/>
        <dgm:forEach name="Name47" ref="imageRepeat"/>
      </dgm:layoutNode>
    </dgm:forEach>
    <dgm:forEach name="Name48" axis="ch" ptType="node" st="3" cnt="1">
      <dgm:layoutNode name="image_accent_3">
        <dgm:alg type="sp"/>
        <dgm:shape xmlns:r="http://schemas.openxmlformats.org/officeDocument/2006/relationships" r:blip="">
          <dgm:adjLst/>
        </dgm:shape>
        <dgm:presOf/>
        <dgm:constrLst/>
        <dgm:forEach name="Name49" ref="imageAccentRepeat"/>
      </dgm:layoutNode>
      <dgm:layoutNode name="parent_text_3" styleLbl="revTx">
        <dgm:varLst>
          <dgm:chMax val="0"/>
          <dgm:chPref val="0"/>
          <dgm:bulletEnabled val="1"/>
        </dgm:varLst>
        <dgm:choose name="Name50">
          <dgm:if name="Name51" func="var" arg="dir" op="equ" val="norm">
            <dgm:alg type="tx">
              <dgm:param type="parTxLTRAlign" val="l"/>
              <dgm:param type="lnSpCh" val="15"/>
            </dgm:alg>
          </dgm:if>
          <dgm:else name="Name52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accent_2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  <dgm:layoutNode name="accent_3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53" axis="ch" ptType="sibTrans" hideLastTrans="0" st="3" cnt="1">
      <dgm:layoutNode name="image_3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</dgm:forEach>
    <dgm:forEach name="Name55" axis="ch" ptType="node" st="4" cnt="1">
      <dgm:layoutNode name="image_accent_4">
        <dgm:alg type="sp"/>
        <dgm:shape xmlns:r="http://schemas.openxmlformats.org/officeDocument/2006/relationships" r:blip="">
          <dgm:adjLst/>
        </dgm:shape>
        <dgm:presOf/>
        <dgm:constrLst/>
        <dgm:forEach name="Name56" ref="imageAccentRepeat"/>
      </dgm:layoutNode>
      <dgm:layoutNode name="parent_text_4" styleLbl="revTx">
        <dgm:varLst>
          <dgm:chMax val="0"/>
          <dgm:chPref val="0"/>
          <dgm:bulletEnabled val="1"/>
        </dgm:varLst>
        <dgm:choose name="Name57">
          <dgm:if name="Name58" func="var" arg="dir" op="equ" val="norm">
            <dgm:alg type="tx">
              <dgm:param type="parTxLTRAlign" val="l"/>
              <dgm:param type="lnSpCh" val="15"/>
            </dgm:alg>
          </dgm:if>
          <dgm:else name="Name59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accent_4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60" axis="ch" ptType="sibTrans" hideLastTrans="0" st="4" cnt="1">
      <dgm:layoutNode name="image_4">
        <dgm:alg type="sp"/>
        <dgm:shape xmlns:r="http://schemas.openxmlformats.org/officeDocument/2006/relationships" r:blip="">
          <dgm:adjLst/>
        </dgm:shape>
        <dgm:presOf/>
        <dgm:constrLst/>
        <dgm:forEach name="Name61" ref="imageRepeat"/>
      </dgm:layoutNode>
    </dgm:forEach>
    <dgm:forEach name="Name62" axis="ch" ptType="node" st="5" cnt="1">
      <dgm:layoutNode name="image_accent_5">
        <dgm:alg type="sp"/>
        <dgm:shape xmlns:r="http://schemas.openxmlformats.org/officeDocument/2006/relationships" r:blip="">
          <dgm:adjLst/>
        </dgm:shape>
        <dgm:presOf/>
        <dgm:constrLst/>
        <dgm:forEach name="Name63" ref="imageAccentRepeat"/>
      </dgm:layoutNode>
      <dgm:layoutNode name="parent_text_5" styleLbl="revTx">
        <dgm:varLst>
          <dgm:chMax val="0"/>
          <dgm:chPref val="0"/>
          <dgm:bulletEnabled val="1"/>
        </dgm:varLst>
        <dgm:choose name="Name64">
          <dgm:if name="Name65" func="var" arg="dir" op="equ" val="norm">
            <dgm:alg type="tx">
              <dgm:param type="parTxLTRAlign" val="l"/>
              <dgm:param type="lnSpCh" val="15"/>
            </dgm:alg>
          </dgm:if>
          <dgm:else name="Name66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sibTrans" hideLastTrans="0" st="5" cnt="1">
      <dgm:layoutNode name="image_5">
        <dgm:alg type="sp"/>
        <dgm:shape xmlns:r="http://schemas.openxmlformats.org/officeDocument/2006/relationships" r:blip="">
          <dgm:adjLst/>
        </dgm:shape>
        <dgm:presOf/>
        <dgm:constrLst/>
        <dgm:forEach name="Name68" ref="imageRepeat"/>
      </dgm:layoutNode>
    </dgm:forEach>
    <dgm:forEach name="Name69" axis="ch" ptType="node" st="6" cnt="1">
      <dgm:layoutNode name="parent_text_6" styleLbl="revTx">
        <dgm:varLst>
          <dgm:chMax val="0"/>
          <dgm:chPref val="0"/>
          <dgm:bulletEnabled val="1"/>
        </dgm:varLst>
        <dgm:choose name="Name70">
          <dgm:if name="Name71" func="var" arg="dir" op="equ" val="norm">
            <dgm:alg type="tx">
              <dgm:param type="parTxLTRAlign" val="r"/>
              <dgm:param type="shpTxLTRAlignCh" val="r"/>
              <dgm:param type="lnSpCh" val="15"/>
            </dgm:alg>
          </dgm:if>
          <dgm:else name="Name72">
            <dgm:alg type="tx">
              <dgm:param type="parTxLTRAlign" val="l"/>
              <dgm:param type="shpTxLTRAlignCh" val="l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6">
        <dgm:alg type="sp"/>
        <dgm:shape xmlns:r="http://schemas.openxmlformats.org/officeDocument/2006/relationships" r:blip="">
          <dgm:adjLst/>
        </dgm:shape>
        <dgm:presOf/>
        <dgm:constrLst/>
        <dgm:forEach name="Name73" ref="imageAccentRepeat"/>
      </dgm:layoutNode>
      <dgm:layoutNode name="accent_5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74" axis="ch" ptType="sibTrans" hideLastTrans="0" st="6" cnt="1">
      <dgm:layoutNode name="image_6">
        <dgm:alg type="sp"/>
        <dgm:shape xmlns:r="http://schemas.openxmlformats.org/officeDocument/2006/relationships" r:blip="">
          <dgm:adjLst/>
        </dgm:shape>
        <dgm:presOf/>
        <dgm:constrLst/>
        <dgm:forEach name="Name75" ref="imageRepeat"/>
      </dgm:layoutNode>
    </dgm:forEach>
    <dgm:forEach name="Name76" axis="ch" ptType="node" st="7" cnt="1">
      <dgm:layoutNode name="parent_text_7" styleLbl="revTx">
        <dgm:varLst>
          <dgm:chMax val="0"/>
          <dgm:chPref val="0"/>
          <dgm:bulletEnabled val="1"/>
        </dgm:varLst>
        <dgm:choose name="Name77">
          <dgm:if name="Name78" func="var" arg="dir" op="equ" val="norm">
            <dgm:alg type="tx">
              <dgm:param type="parTxLTRAlign" val="r"/>
              <dgm:param type="shpTxLTRAlignCh" val="r"/>
              <dgm:param type="txAnchorVert" val="t"/>
              <dgm:param type="lnSpCh" val="15"/>
            </dgm:alg>
          </dgm:if>
          <dgm:else name="Name79">
            <dgm:alg type="tx">
              <dgm:param type="parTxLTRAlign" val="l"/>
              <dgm:param type="shpTxLTRAlignCh" val="l"/>
              <dgm:param type="txAnchorVert" val="t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7">
        <dgm:alg type="sp"/>
        <dgm:shape xmlns:r="http://schemas.openxmlformats.org/officeDocument/2006/relationships" r:blip="">
          <dgm:adjLst/>
        </dgm:shape>
        <dgm:presOf/>
        <dgm:constrLst/>
        <dgm:forEach name="Name80" ref="imageAccentRepeat"/>
      </dgm:layoutNode>
    </dgm:forEach>
    <dgm:forEach name="Name81" axis="ch" ptType="sibTrans" hideLastTrans="0" st="7" cnt="1">
      <dgm:layoutNode name="image_7">
        <dgm:alg type="sp"/>
        <dgm:shape xmlns:r="http://schemas.openxmlformats.org/officeDocument/2006/relationships" r:blip="">
          <dgm:adjLst/>
        </dgm:shape>
        <dgm:presOf/>
        <dgm:constrLst/>
        <dgm:forEach name="Name82" ref="imageRepeat"/>
      </dgm:layoutNode>
    </dgm:forEach>
    <dgm:forEach name="Name83" axis="ch" ptType="node" st="8" cnt="1">
      <dgm:layoutNode name="parent_text_8" styleLbl="revTx">
        <dgm:varLst>
          <dgm:chMax val="0"/>
          <dgm:chPref val="0"/>
          <dgm:bulletEnabled val="1"/>
        </dgm:varLst>
        <dgm:choose name="Name84">
          <dgm:if name="Name85" func="var" arg="dir" op="equ" val="norm">
            <dgm:alg type="tx">
              <dgm:param type="parTxLTRAlign" val="r"/>
              <dgm:param type="shpTxLTRAlignCh" val="r"/>
              <dgm:param type="txAnchorVert" val="t"/>
              <dgm:param type="lnSpCh" val="15"/>
            </dgm:alg>
          </dgm:if>
          <dgm:else name="Name86">
            <dgm:alg type="tx">
              <dgm:param type="parTxLTRAlign" val="l"/>
              <dgm:param type="shpTxLTRAlignCh" val="l"/>
              <dgm:param type="txAnchorVert" val="t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8">
        <dgm:alg type="sp"/>
        <dgm:shape xmlns:r="http://schemas.openxmlformats.org/officeDocument/2006/relationships" r:blip="">
          <dgm:adjLst/>
        </dgm:shape>
        <dgm:presOf/>
        <dgm:constrLst/>
        <dgm:forEach name="Name87" ref="imageAccentRepeat"/>
      </dgm:layoutNode>
    </dgm:forEach>
    <dgm:forEach name="Name88" axis="ch" ptType="sibTrans" hideLastTrans="0" st="8" cnt="1">
      <dgm:layoutNode name="image_8">
        <dgm:alg type="sp"/>
        <dgm:shape xmlns:r="http://schemas.openxmlformats.org/officeDocument/2006/relationships" r:blip="">
          <dgm:adjLst/>
        </dgm:shape>
        <dgm:presOf/>
        <dgm:constrLst/>
        <dgm:forEach name="Name89" ref="image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41442" cy="344408"/>
          </a:xfrm>
          <a:prstGeom prst="rect">
            <a:avLst/>
          </a:prstGeom>
        </p:spPr>
        <p:txBody>
          <a:bodyPr vert="horz" lIns="92428" tIns="46214" rIns="92428" bIns="46214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74953" y="0"/>
            <a:ext cx="4341442" cy="344408"/>
          </a:xfrm>
          <a:prstGeom prst="rect">
            <a:avLst/>
          </a:prstGeom>
        </p:spPr>
        <p:txBody>
          <a:bodyPr vert="horz" lIns="92428" tIns="46214" rIns="92428" bIns="46214" rtlCol="0"/>
          <a:lstStyle>
            <a:lvl1pPr algn="r">
              <a:defRPr sz="1200"/>
            </a:lvl1pPr>
          </a:lstStyle>
          <a:p>
            <a:fld id="{E030345C-93A5-4B78-9AE6-6FDEB66AF6A7}" type="datetimeFigureOut">
              <a:rPr lang="ru-RU" smtClean="0"/>
              <a:t>26.01.2022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6542560"/>
            <a:ext cx="4341442" cy="344408"/>
          </a:xfrm>
          <a:prstGeom prst="rect">
            <a:avLst/>
          </a:prstGeom>
        </p:spPr>
        <p:txBody>
          <a:bodyPr vert="horz" lIns="92428" tIns="46214" rIns="92428" bIns="46214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74953" y="6542560"/>
            <a:ext cx="4341442" cy="344408"/>
          </a:xfrm>
          <a:prstGeom prst="rect">
            <a:avLst/>
          </a:prstGeom>
        </p:spPr>
        <p:txBody>
          <a:bodyPr vert="horz" lIns="92428" tIns="46214" rIns="92428" bIns="46214" rtlCol="0" anchor="b"/>
          <a:lstStyle>
            <a:lvl1pPr algn="r">
              <a:defRPr sz="1200"/>
            </a:lvl1pPr>
          </a:lstStyle>
          <a:p>
            <a:fld id="{D7AFEB8B-21D0-4D9D-B808-32823C621EE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43001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341442" cy="345604"/>
          </a:xfrm>
          <a:prstGeom prst="rect">
            <a:avLst/>
          </a:prstGeom>
        </p:spPr>
        <p:txBody>
          <a:bodyPr vert="horz" lIns="92428" tIns="46214" rIns="92428" bIns="46214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74953" y="1"/>
            <a:ext cx="4341442" cy="345604"/>
          </a:xfrm>
          <a:prstGeom prst="rect">
            <a:avLst/>
          </a:prstGeom>
        </p:spPr>
        <p:txBody>
          <a:bodyPr vert="horz" lIns="92428" tIns="46214" rIns="92428" bIns="46214" rtlCol="0"/>
          <a:lstStyle>
            <a:lvl1pPr algn="r">
              <a:defRPr sz="1200"/>
            </a:lvl1pPr>
          </a:lstStyle>
          <a:p>
            <a:fld id="{5981A347-2FCB-41B4-B281-5161C82D7591}" type="datetimeFigureOut">
              <a:rPr lang="ru-RU" smtClean="0"/>
              <a:t>26.01.2022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944813" y="860425"/>
            <a:ext cx="4129087" cy="2324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28" tIns="46214" rIns="92428" bIns="46214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001872" y="3314929"/>
            <a:ext cx="8014970" cy="2712215"/>
          </a:xfrm>
          <a:prstGeom prst="rect">
            <a:avLst/>
          </a:prstGeom>
        </p:spPr>
        <p:txBody>
          <a:bodyPr vert="horz" lIns="92428" tIns="46214" rIns="92428" bIns="46214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6542560"/>
            <a:ext cx="4341442" cy="345603"/>
          </a:xfrm>
          <a:prstGeom prst="rect">
            <a:avLst/>
          </a:prstGeom>
        </p:spPr>
        <p:txBody>
          <a:bodyPr vert="horz" lIns="92428" tIns="46214" rIns="92428" bIns="46214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74953" y="6542560"/>
            <a:ext cx="4341442" cy="345603"/>
          </a:xfrm>
          <a:prstGeom prst="rect">
            <a:avLst/>
          </a:prstGeom>
        </p:spPr>
        <p:txBody>
          <a:bodyPr vert="horz" lIns="92428" tIns="46214" rIns="92428" bIns="46214" rtlCol="0" anchor="b"/>
          <a:lstStyle>
            <a:lvl1pPr algn="r">
              <a:defRPr sz="1200"/>
            </a:lvl1pPr>
          </a:lstStyle>
          <a:p>
            <a:fld id="{6902B07D-CC57-46AD-9F32-26695D09666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9767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31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64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96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28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662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90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20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51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7788" y="754063"/>
            <a:ext cx="6705600" cy="37719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26496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2B07D-CC57-46AD-9F32-26695D096664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27559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2B07D-CC57-46AD-9F32-26695D096664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65002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2B07D-CC57-46AD-9F32-26695D096664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9048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39738" y="1254125"/>
            <a:ext cx="6008687" cy="33813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4F20C5-343F-447E-95CE-BEBA09498CFE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634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2B07D-CC57-46AD-9F32-26695D096664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21073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2B07D-CC57-46AD-9F32-26695D096664}" type="slidenum">
              <a:rPr lang="ru-RU" smtClean="0"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21073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2B07D-CC57-46AD-9F32-26695D096664}" type="slidenum">
              <a:rPr lang="ru-RU" smtClean="0"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21073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2B07D-CC57-46AD-9F32-26695D096664}" type="slidenum">
              <a:rPr lang="ru-RU" smtClean="0"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41391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2B07D-CC57-46AD-9F32-26695D096664}" type="slidenum">
              <a:rPr lang="ru-RU" smtClean="0"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06856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767013" y="942975"/>
            <a:ext cx="4529137" cy="25479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>
          <a:xfrm>
            <a:off x="5674952" y="6542559"/>
            <a:ext cx="4341442" cy="344408"/>
          </a:xfrm>
          <a:prstGeom prst="rect">
            <a:avLst/>
          </a:prstGeom>
        </p:spPr>
        <p:txBody>
          <a:bodyPr/>
          <a:lstStyle/>
          <a:p>
            <a:pPr defTabSz="966064">
              <a:defRPr/>
            </a:pPr>
            <a:fld id="{D3358BEC-B7CF-4ECF-976F-11437C34BEAC}" type="slidenum">
              <a:rPr lang="ru-RU">
                <a:solidFill>
                  <a:prstClr val="black"/>
                </a:solidFill>
                <a:latin typeface="Calibri" panose="020F0502020204030204"/>
              </a:rPr>
              <a:pPr defTabSz="966064">
                <a:defRPr/>
              </a:pPr>
              <a:t>20</a:t>
            </a:fld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413060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2B07D-CC57-46AD-9F32-26695D096664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00744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lIns="86539" tIns="43269" rIns="86539" bIns="43269"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84988" y="8684699"/>
            <a:ext cx="2971431" cy="457852"/>
          </a:xfrm>
          <a:prstGeom prst="rect">
            <a:avLst/>
          </a:prstGeom>
        </p:spPr>
        <p:txBody>
          <a:bodyPr lIns="86539" tIns="43269" rIns="86539" bIns="43269"/>
          <a:lstStyle/>
          <a:p>
            <a:fld id="{ED129804-ADA9-4F78-BC03-36D202AE10E7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7568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2B07D-CC57-46AD-9F32-26695D096664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92428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2B07D-CC57-46AD-9F32-26695D096664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12362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2B07D-CC57-46AD-9F32-26695D096664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68430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2B07D-CC57-46AD-9F32-26695D096664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77106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2B07D-CC57-46AD-9F32-26695D096664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93623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2B07D-CC57-46AD-9F32-26695D096664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86201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2B07D-CC57-46AD-9F32-26695D096664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619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sv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.png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31" indent="0" algn="ctr">
              <a:buNone/>
              <a:defRPr sz="2000"/>
            </a:lvl2pPr>
            <a:lvl3pPr marL="914264" indent="0" algn="ctr">
              <a:buNone/>
              <a:defRPr sz="1900"/>
            </a:lvl3pPr>
            <a:lvl4pPr marL="1371396" indent="0" algn="ctr">
              <a:buNone/>
              <a:defRPr sz="1600"/>
            </a:lvl4pPr>
            <a:lvl5pPr marL="1828528" indent="0" algn="ctr">
              <a:buNone/>
              <a:defRPr sz="1600"/>
            </a:lvl5pPr>
            <a:lvl6pPr marL="2285662" indent="0" algn="ctr">
              <a:buNone/>
              <a:defRPr sz="1600"/>
            </a:lvl6pPr>
            <a:lvl7pPr marL="2742790" indent="0" algn="ctr">
              <a:buNone/>
              <a:defRPr sz="1600"/>
            </a:lvl7pPr>
            <a:lvl8pPr marL="3199920" indent="0" algn="ctr">
              <a:buNone/>
              <a:defRPr sz="1600"/>
            </a:lvl8pPr>
            <a:lvl9pPr marL="3657051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6BA182-75CF-448C-A1C9-F5E98344897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BAAFF-5DA9-4695-8650-3AC011808BA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140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6BA182-75CF-448C-A1C9-F5E98344897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BAAFF-5DA9-4695-8650-3AC011808BA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76383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1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5710526"/>
      </p:ext>
    </p:extLst>
  </p:cSld>
  <p:clrMapOvr>
    <a:masterClrMapping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Текст заголовка</a:t>
            </a:r>
          </a:p>
        </p:txBody>
      </p:sp>
      <p:sp>
        <p:nvSpPr>
          <p:cNvPr id="3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139937"/>
      </p:ext>
    </p:extLst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9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2200596"/>
      </p:ext>
    </p:extLst>
  </p:cSld>
  <p:clrMapOvr>
    <a:masterClrMapping/>
  </p:clrMapOvr>
  <p:transition spd="med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8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9" name="Текст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1725737"/>
      </p:ext>
    </p:extLst>
  </p:cSld>
  <p:clrMapOvr>
    <a:masterClrMapping/>
  </p:clrMapOvr>
  <p:transition spd="med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4747469"/>
      </p:ext>
    </p:extLst>
  </p:cSld>
  <p:clrMapOvr>
    <a:masterClrMapping/>
  </p:clrMapOvr>
  <p:transition spd="med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59017978"/>
      </p:ext>
    </p:extLst>
  </p:cSld>
  <p:clrMapOvr>
    <a:masterClrMapping/>
  </p:clrMapOvr>
  <p:transition spd="med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Текст заголовка</a:t>
            </a:r>
          </a:p>
        </p:txBody>
      </p:sp>
      <p:sp>
        <p:nvSpPr>
          <p:cNvPr id="73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4" name="Текст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0000105"/>
      </p:ext>
    </p:extLst>
  </p:cSld>
  <p:clrMapOvr>
    <a:masterClrMapping/>
  </p:clrMapOvr>
  <p:transition spd="med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Текст заголовка</a:t>
            </a:r>
          </a:p>
        </p:txBody>
      </p:sp>
      <p:sp>
        <p:nvSpPr>
          <p:cNvPr id="83" name="Рисунок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252194"/>
      </p:ext>
    </p:extLst>
  </p:cSld>
  <p:clrMapOvr>
    <a:masterClrMapping/>
  </p:clrMapOvr>
  <p:transition spd="med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с иконками в фон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Рисунок 4" descr="Рисунок 4"/>
          <p:cNvPicPr>
            <a:picLocks noChangeAspect="1"/>
          </p:cNvPicPr>
          <p:nvPr/>
        </p:nvPicPr>
        <p:blipFill>
          <a:blip r:embed="rId2">
            <a:extLst/>
          </a:blip>
          <a:srcRect l="39395" t="7303"/>
          <a:stretch>
            <a:fillRect/>
          </a:stretch>
        </p:blipFill>
        <p:spPr>
          <a:xfrm>
            <a:off x="6838428" y="1053678"/>
            <a:ext cx="5369990" cy="5804324"/>
          </a:xfrm>
          <a:prstGeom prst="rect">
            <a:avLst/>
          </a:prstGeom>
          <a:ln w="12700">
            <a:miter lim="400000"/>
          </a:ln>
        </p:spPr>
      </p:pic>
      <p:sp>
        <p:nvSpPr>
          <p:cNvPr id="9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650917" y="6433920"/>
            <a:ext cx="357118" cy="351208"/>
          </a:xfrm>
          <a:prstGeom prst="rect">
            <a:avLst/>
          </a:prstGeom>
        </p:spPr>
        <p:txBody>
          <a:bodyPr lIns="52135" tIns="52135" rIns="52135" bIns="52135" anchor="t"/>
          <a:lstStyle>
            <a:lvl1pPr defTabSz="986912">
              <a:spcBef>
                <a:spcPts val="400"/>
              </a:spcBef>
              <a:defRPr sz="170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0605907"/>
      </p:ext>
    </p:extLst>
  </p:cSld>
  <p:clrMapOvr>
    <a:masterClrMapping/>
  </p:clrMapOvr>
  <p:transition spd="med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8247" y="713503"/>
            <a:ext cx="7368343" cy="368562"/>
          </a:xfrm>
        </p:spPr>
        <p:txBody>
          <a:bodyPr lIns="0" tIns="0" rIns="0" bIns="0"/>
          <a:lstStyle>
            <a:lvl1pPr>
              <a:defRPr sz="2395" b="1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7298" y="6487230"/>
            <a:ext cx="2412599" cy="141064"/>
          </a:xfrm>
          <a:prstGeom prst="rect">
            <a:avLst/>
          </a:prstGeom>
        </p:spPr>
        <p:txBody>
          <a:bodyPr lIns="0" tIns="0" rIns="0" bIns="0"/>
          <a:lstStyle>
            <a:lvl1pPr>
              <a:defRPr sz="879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pPr marL="7701" defTabSz="914400" hangingPunct="0">
              <a:lnSpc>
                <a:spcPts val="1055"/>
              </a:lnSpc>
            </a:pPr>
            <a:endParaRPr lang="ru-RU" kern="0" spc="230" dirty="0">
              <a:solidFill>
                <a:prstClr val="black"/>
              </a:solidFill>
              <a:sym typeface="Calibri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hangingPunct="0"/>
            <a:endParaRPr lang="en-US" sz="1800" kern="0">
              <a:solidFill>
                <a:prstClr val="black">
                  <a:tint val="75000"/>
                </a:prstClr>
              </a:solidFill>
              <a:latin typeface="Calibri"/>
              <a:sym typeface="Calibri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79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2835">
              <a:lnSpc>
                <a:spcPts val="1719"/>
              </a:lnSpc>
            </a:pPr>
            <a:fld id="{81D60167-4931-47E6-BA6A-407CBD079E47}" type="slidenum">
              <a:rPr lang="ru-RU" sz="1486" spc="452" smtClean="0">
                <a:solidFill>
                  <a:srgbClr val="031B83"/>
                </a:solidFill>
              </a:rPr>
              <a:pPr marL="122835">
                <a:lnSpc>
                  <a:spcPts val="1719"/>
                </a:lnSpc>
              </a:pPr>
              <a:t>‹#›</a:t>
            </a:fld>
            <a:r>
              <a:rPr lang="ru-RU" spc="194" smtClean="0">
                <a:solidFill>
                  <a:prstClr val="black"/>
                </a:solidFill>
              </a:rPr>
              <a:t>/16</a:t>
            </a:r>
            <a:endParaRPr lang="ru-RU" sz="1486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873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2" y="365124"/>
            <a:ext cx="2628900" cy="581183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3" y="365124"/>
            <a:ext cx="7734300" cy="581183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6BA182-75CF-448C-A1C9-F5E98344897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BAAFF-5DA9-4695-8650-3AC011808BA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36291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9D49DE97-5594-4A62-982E-7A8199A097CB}"/>
              </a:ext>
            </a:extLst>
          </p:cNvPr>
          <p:cNvSpPr/>
          <p:nvPr userDrawn="1"/>
        </p:nvSpPr>
        <p:spPr>
          <a:xfrm>
            <a:off x="2" y="1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16152E"/>
              </a:gs>
              <a:gs pos="0">
                <a:srgbClr val="242855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/>
          <a:p>
            <a:pPr algn="ctr" defTabSz="914399">
              <a:defRPr/>
            </a:pPr>
            <a:endParaRPr lang="ru-RU" sz="2200">
              <a:solidFill>
                <a:prstClr val="white"/>
              </a:solidFill>
              <a:latin typeface="Calibri" panose="020F0502020204030204"/>
              <a:sym typeface="Calibri"/>
            </a:endParaRPr>
          </a:p>
        </p:txBody>
      </p:sp>
      <p:pic>
        <p:nvPicPr>
          <p:cNvPr id="6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4A5DB4C1-80C0-4633-81D3-A68726D1EF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74" y="554728"/>
            <a:ext cx="4808190" cy="111534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FA59C00-6B68-4706-819E-D0958CCD6B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95" t="7303"/>
          <a:stretch/>
        </p:blipFill>
        <p:spPr>
          <a:xfrm>
            <a:off x="6749228" y="1053679"/>
            <a:ext cx="5369989" cy="580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3858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Автор и дата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600672" y="5929933"/>
            <a:ext cx="10985503" cy="318491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defTabSz="412690">
              <a:lnSpc>
                <a:spcPct val="100000"/>
              </a:lnSpc>
              <a:spcBef>
                <a:spcPts val="0"/>
              </a:spcBef>
              <a:buSzTx/>
              <a:buNone/>
              <a:defRPr sz="1900" b="1"/>
            </a:lvl1pPr>
          </a:lstStyle>
          <a:p>
            <a:r>
              <a:t>Автор и дата</a:t>
            </a:r>
          </a:p>
        </p:txBody>
      </p:sp>
      <p:sp>
        <p:nvSpPr>
          <p:cNvPr id="12" name="Заголовок презентации"/>
          <p:cNvSpPr txBox="1">
            <a:spLocks noGrp="1"/>
          </p:cNvSpPr>
          <p:nvPr>
            <p:ph type="title" hasCustomPrompt="1"/>
          </p:nvPr>
        </p:nvSpPr>
        <p:spPr>
          <a:xfrm>
            <a:off x="603255" y="1287496"/>
            <a:ext cx="10985503" cy="2324101"/>
          </a:xfrm>
          <a:prstGeom prst="rect">
            <a:avLst/>
          </a:prstGeom>
        </p:spPr>
        <p:txBody>
          <a:bodyPr anchor="b"/>
          <a:lstStyle>
            <a:lvl1pPr>
              <a:defRPr sz="5900" spc="-116"/>
            </a:lvl1pPr>
          </a:lstStyle>
          <a:p>
            <a:r>
              <a:t>Заголовок презентации</a:t>
            </a:r>
          </a:p>
        </p:txBody>
      </p:sp>
      <p:sp>
        <p:nvSpPr>
          <p:cNvPr id="13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2" y="3611596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69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0" defTabSz="41269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0" defTabSz="41269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0" defTabSz="41269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0" defTabSz="41269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Подзаголовок презентации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593453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 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>
            <a:spLocks noGrp="1"/>
          </p:cNvSpPr>
          <p:nvPr>
            <p:ph type="pic" idx="13"/>
          </p:nvPr>
        </p:nvSpPr>
        <p:spPr>
          <a:xfrm>
            <a:off x="-577849" y="-647700"/>
            <a:ext cx="13373100" cy="8009467"/>
          </a:xfrm>
          <a:prstGeom prst="rect">
            <a:avLst/>
          </a:prstGeom>
        </p:spPr>
        <p:txBody>
          <a:bodyPr lIns="91426" tIns="45718" rIns="91426" bIns="45718">
            <a:noAutofit/>
          </a:bodyPr>
          <a:lstStyle/>
          <a:p>
            <a:endParaRPr dirty="0"/>
          </a:p>
        </p:txBody>
      </p:sp>
      <p:sp>
        <p:nvSpPr>
          <p:cNvPr id="22" name="Заголовок презентации"/>
          <p:cNvSpPr txBox="1">
            <a:spLocks noGrp="1"/>
          </p:cNvSpPr>
          <p:nvPr>
            <p:ph type="title" hasCustomPrompt="1"/>
          </p:nvPr>
        </p:nvSpPr>
        <p:spPr>
          <a:xfrm>
            <a:off x="603251" y="3562351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900" spc="-116"/>
            </a:lvl1pPr>
          </a:lstStyle>
          <a:p>
            <a:r>
              <a:t>Заголовок презентации</a:t>
            </a:r>
          </a:p>
        </p:txBody>
      </p:sp>
      <p:sp>
        <p:nvSpPr>
          <p:cNvPr id="23" name="Автор и дата"/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603852" y="553069"/>
            <a:ext cx="10984311" cy="318491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defTabSz="412690">
              <a:lnSpc>
                <a:spcPct val="100000"/>
              </a:lnSpc>
              <a:spcBef>
                <a:spcPts val="0"/>
              </a:spcBef>
              <a:buSzTx/>
              <a:buNone/>
              <a:defRPr sz="1900" b="1"/>
            </a:lvl1pPr>
          </a:lstStyle>
          <a:p>
            <a:r>
              <a:t>Автор и дата</a:t>
            </a:r>
          </a:p>
        </p:txBody>
      </p:sp>
      <p:sp>
        <p:nvSpPr>
          <p:cNvPr id="24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1" y="5804955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41269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0" defTabSz="41269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0" defTabSz="41269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0" defTabSz="41269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0" defTabSz="41269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Подзаголовок презентации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defTabSz="292055">
              <a:defRPr/>
            </a:pPr>
            <a:fld id="{86CB4B4D-7CA3-9044-876B-883B54F8677D}" type="slidenum">
              <a:rPr lang="ru-RU" sz="900" smtClean="0">
                <a:solidFill>
                  <a:srgbClr val="000000"/>
                </a:solidFill>
                <a:latin typeface="Helvetica Neue"/>
              </a:rPr>
              <a:pPr algn="ctr" defTabSz="292055">
                <a:defRPr/>
              </a:pPr>
              <a:t>‹#›</a:t>
            </a:fld>
            <a:endParaRPr lang="ru-RU" sz="900" dirty="0">
              <a:solidFill>
                <a:srgbClr val="000000"/>
              </a:solidFill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243516779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defTabSz="292055">
              <a:defRPr/>
            </a:pPr>
            <a:fld id="{86CB4B4D-7CA3-9044-876B-883B54F8677D}" type="slidenum">
              <a:rPr lang="ru-RU" sz="900" smtClean="0">
                <a:solidFill>
                  <a:srgbClr val="000000"/>
                </a:solidFill>
                <a:latin typeface="Helvetica Neue"/>
              </a:rPr>
              <a:pPr algn="ctr" defTabSz="292055">
                <a:defRPr/>
              </a:pPr>
              <a:t>‹#›</a:t>
            </a:fld>
            <a:endParaRPr lang="ru-RU" sz="900" dirty="0">
              <a:solidFill>
                <a:srgbClr val="000000"/>
              </a:solidFill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564551568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95A2A1F-07E8-4377-A5E2-D5BDE48E76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3EBCB2A9-AA3A-4900-83A4-42D6F9AD4C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31" indent="0" algn="ctr">
              <a:buNone/>
              <a:defRPr sz="2000"/>
            </a:lvl2pPr>
            <a:lvl3pPr marL="914264" indent="0" algn="ctr">
              <a:buNone/>
              <a:defRPr sz="1900"/>
            </a:lvl3pPr>
            <a:lvl4pPr marL="1371396" indent="0" algn="ctr">
              <a:buNone/>
              <a:defRPr sz="1600"/>
            </a:lvl4pPr>
            <a:lvl5pPr marL="1828528" indent="0" algn="ctr">
              <a:buNone/>
              <a:defRPr sz="1600"/>
            </a:lvl5pPr>
            <a:lvl6pPr marL="2285662" indent="0" algn="ctr">
              <a:buNone/>
              <a:defRPr sz="1600"/>
            </a:lvl6pPr>
            <a:lvl7pPr marL="2742790" indent="0" algn="ctr">
              <a:buNone/>
              <a:defRPr sz="1600"/>
            </a:lvl7pPr>
            <a:lvl8pPr marL="3199920" indent="0" algn="ctr">
              <a:buNone/>
              <a:defRPr sz="1600"/>
            </a:lvl8pPr>
            <a:lvl9pPr marL="3657051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0906302-8555-49B7-AC8A-E09DE6DA1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5084125-3DC8-4C41-A656-5AC295CBB4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D10C476-96DF-40CF-9F97-48B7F5887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CE0E9BE-A508-47D2-904D-9A492C30D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E59C44-991A-44A2-88ED-F864076C465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1673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2C192D0-EBBE-47F9-9D1A-E9B2D53D2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7DBBF47-03E5-4904-AE31-0BABFC301A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9BE9CA7-D060-4B27-B98E-970F276EE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5084125-3DC8-4C41-A656-5AC295CBB4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036B7ED-E8A7-4B21-A40F-9019C03F0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04CF3E3-E857-4126-92AD-EBC77F945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E59C44-991A-44A2-88ED-F864076C465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3655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93C67C9-FDFD-4AF8-AAE5-334DC5048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1709743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59FD6BB9-3F0B-419B-BA66-29F2AF3425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49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6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7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CC371D7-EAE4-426D-A6F6-1911908B8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5084125-3DC8-4C41-A656-5AC295CBB4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26656DF-3D0C-4EA2-A617-9B87214B9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3F35036-6C7C-4235-A3F2-842D42ECA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E59C44-991A-44A2-88ED-F864076C465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6276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E85C69B-5A4A-470F-9941-F2C438573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C89E429-2132-4C6A-9A9B-C406F89356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F15A1D33-AC2C-473A-9016-90D107EE60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83AA928-0EE7-4B6A-94EA-5CB857162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5084125-3DC8-4C41-A656-5AC295CBB4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2FDE757B-9FAD-4391-B597-5EA0AB55A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0BB6335-25B5-4836-9310-306CE7638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E59C44-991A-44A2-88ED-F864076C465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5909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B7A834F-553A-4567-9788-236EE4633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9D6FC8DF-B941-4EAD-8FD7-23B3CF3A62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4" indent="0">
              <a:buNone/>
              <a:defRPr sz="1900" b="1"/>
            </a:lvl3pPr>
            <a:lvl4pPr marL="1371396" indent="0">
              <a:buNone/>
              <a:defRPr sz="1600" b="1"/>
            </a:lvl4pPr>
            <a:lvl5pPr marL="1828528" indent="0">
              <a:buNone/>
              <a:defRPr sz="1600" b="1"/>
            </a:lvl5pPr>
            <a:lvl6pPr marL="2285662" indent="0">
              <a:buNone/>
              <a:defRPr sz="1600" b="1"/>
            </a:lvl6pPr>
            <a:lvl7pPr marL="2742790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70C85B9D-C43D-4685-99A5-DB89406027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AF82900B-22BC-4A7F-BD20-662C1E53AF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4" indent="0">
              <a:buNone/>
              <a:defRPr sz="1900" b="1"/>
            </a:lvl3pPr>
            <a:lvl4pPr marL="1371396" indent="0">
              <a:buNone/>
              <a:defRPr sz="1600" b="1"/>
            </a:lvl4pPr>
            <a:lvl5pPr marL="1828528" indent="0">
              <a:buNone/>
              <a:defRPr sz="1600" b="1"/>
            </a:lvl5pPr>
            <a:lvl6pPr marL="2285662" indent="0">
              <a:buNone/>
              <a:defRPr sz="1600" b="1"/>
            </a:lvl6pPr>
            <a:lvl7pPr marL="2742790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18AF8112-0AE4-46AB-BFCB-B16978B558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35CEE226-61BE-4F98-9755-751A6EA37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5084125-3DC8-4C41-A656-5AC295CBB4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1FD1C41E-FC17-43FA-96CC-4192B81A3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2AAEEFD0-DEBA-4941-AFE9-C4DF7175F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E59C44-991A-44A2-88ED-F864076C465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19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6BA182-75CF-448C-A1C9-F5E98344897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BAAFF-5DA9-4695-8650-3AC011808BA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2021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E90D9A3-9D75-4EAA-8E5A-2238352D8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FE0576C1-7A61-4B92-9DF8-E54A68606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5084125-3DC8-4C41-A656-5AC295CBB4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A88E49D9-43B6-47C4-96A1-497422565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ECC612AD-A960-46EC-B3CD-8D84AE7B1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E59C44-991A-44A2-88ED-F864076C465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4994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8DF674CD-79C6-401E-8F5C-61A7954EE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5084125-3DC8-4C41-A656-5AC295CBB4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FD2A5CBC-8D20-43F6-9EAC-14B9A25F3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3D308074-FF54-462E-8F80-618E35A1A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E59C44-991A-44A2-88ED-F864076C465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9921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4107DF6-5425-41BC-BE3C-3B29737BA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213AF63-E291-4C77-8BAD-EB5E3F5E46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E56519E1-556D-4C68-9325-66DCC3FC06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1" indent="0">
              <a:buNone/>
              <a:defRPr sz="1500"/>
            </a:lvl2pPr>
            <a:lvl3pPr marL="914264" indent="0">
              <a:buNone/>
              <a:defRPr sz="1200"/>
            </a:lvl3pPr>
            <a:lvl4pPr marL="1371396" indent="0">
              <a:buNone/>
              <a:defRPr sz="1100"/>
            </a:lvl4pPr>
            <a:lvl5pPr marL="1828528" indent="0">
              <a:buNone/>
              <a:defRPr sz="1100"/>
            </a:lvl5pPr>
            <a:lvl6pPr marL="2285662" indent="0">
              <a:buNone/>
              <a:defRPr sz="1100"/>
            </a:lvl6pPr>
            <a:lvl7pPr marL="2742790" indent="0">
              <a:buNone/>
              <a:defRPr sz="1100"/>
            </a:lvl7pPr>
            <a:lvl8pPr marL="3199920" indent="0">
              <a:buNone/>
              <a:defRPr sz="1100"/>
            </a:lvl8pPr>
            <a:lvl9pPr marL="3657051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28202F2A-8A4B-48A7-928A-8747233B6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5084125-3DC8-4C41-A656-5AC295CBB4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17F71F2F-BF22-47A9-A9B5-923952E70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AC9A4C13-DF81-427D-A96C-587D9E107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E59C44-991A-44A2-88ED-F864076C465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8834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AA6E774-6C52-4DC2-93B2-D5ACE0B11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1DAE5B08-DCCD-48D7-89C4-EC832E0390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31" indent="0">
              <a:buNone/>
              <a:defRPr sz="2800"/>
            </a:lvl2pPr>
            <a:lvl3pPr marL="914264" indent="0">
              <a:buNone/>
              <a:defRPr sz="2400"/>
            </a:lvl3pPr>
            <a:lvl4pPr marL="1371396" indent="0">
              <a:buNone/>
              <a:defRPr sz="2000"/>
            </a:lvl4pPr>
            <a:lvl5pPr marL="1828528" indent="0">
              <a:buNone/>
              <a:defRPr sz="2000"/>
            </a:lvl5pPr>
            <a:lvl6pPr marL="2285662" indent="0">
              <a:buNone/>
              <a:defRPr sz="2000"/>
            </a:lvl6pPr>
            <a:lvl7pPr marL="2742790" indent="0">
              <a:buNone/>
              <a:defRPr sz="2000"/>
            </a:lvl7pPr>
            <a:lvl8pPr marL="3199920" indent="0">
              <a:buNone/>
              <a:defRPr sz="2000"/>
            </a:lvl8pPr>
            <a:lvl9pPr marL="3657051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E5F2DF41-9A04-40F4-A91E-9DE478788C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1" indent="0">
              <a:buNone/>
              <a:defRPr sz="1500"/>
            </a:lvl2pPr>
            <a:lvl3pPr marL="914264" indent="0">
              <a:buNone/>
              <a:defRPr sz="1200"/>
            </a:lvl3pPr>
            <a:lvl4pPr marL="1371396" indent="0">
              <a:buNone/>
              <a:defRPr sz="1100"/>
            </a:lvl4pPr>
            <a:lvl5pPr marL="1828528" indent="0">
              <a:buNone/>
              <a:defRPr sz="1100"/>
            </a:lvl5pPr>
            <a:lvl6pPr marL="2285662" indent="0">
              <a:buNone/>
              <a:defRPr sz="1100"/>
            </a:lvl6pPr>
            <a:lvl7pPr marL="2742790" indent="0">
              <a:buNone/>
              <a:defRPr sz="1100"/>
            </a:lvl7pPr>
            <a:lvl8pPr marL="3199920" indent="0">
              <a:buNone/>
              <a:defRPr sz="1100"/>
            </a:lvl8pPr>
            <a:lvl9pPr marL="3657051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816B08C3-DDCB-4725-B8B2-57CA76AFE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5084125-3DC8-4C41-A656-5AC295CBB4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99F618AC-A5CD-4E1E-B3A2-5FBEB3062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A92C1DD2-F4A7-40D3-AFB5-B4C11046C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E59C44-991A-44A2-88ED-F864076C465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9960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A4B62CB-5B72-42EE-925F-181FC4ADB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97BD0E77-F057-4B84-A90E-469EA79203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2C3C792-8A11-4675-8FC1-DC4A7F56E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5084125-3DC8-4C41-A656-5AC295CBB4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E014AF8-C0B0-48FB-A4D8-9A4CB93E1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71A71BA-7B80-4B94-8FCB-2F86E7E0E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E59C44-991A-44A2-88ED-F864076C465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3080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C89C6450-6A1E-4754-AA0F-E6980A443E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4"/>
            <a:ext cx="2628900" cy="581183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0184CE98-515F-4B7A-AE8C-16C723D8A8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4"/>
            <a:ext cx="7734300" cy="581183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0125A84-548B-4A7B-B751-D45B6682B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5084125-3DC8-4C41-A656-5AC295CBB4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DBD6621-70B5-45B1-990C-903C933B2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829333C-78B4-4613-9CDD-C3190D7D8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E59C44-991A-44A2-88ED-F864076C465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9592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31" indent="0" algn="ctr">
              <a:buNone/>
              <a:defRPr sz="2000"/>
            </a:lvl2pPr>
            <a:lvl3pPr marL="914264" indent="0" algn="ctr">
              <a:buNone/>
              <a:defRPr sz="1900"/>
            </a:lvl3pPr>
            <a:lvl4pPr marL="1371396" indent="0" algn="ctr">
              <a:buNone/>
              <a:defRPr sz="1600"/>
            </a:lvl4pPr>
            <a:lvl5pPr marL="1828528" indent="0" algn="ctr">
              <a:buNone/>
              <a:defRPr sz="1600"/>
            </a:lvl5pPr>
            <a:lvl6pPr marL="2285662" indent="0" algn="ctr">
              <a:buNone/>
              <a:defRPr sz="1600"/>
            </a:lvl6pPr>
            <a:lvl7pPr marL="2742790" indent="0" algn="ctr">
              <a:buNone/>
              <a:defRPr sz="1600"/>
            </a:lvl7pPr>
            <a:lvl8pPr marL="3199920" indent="0" algn="ctr">
              <a:buNone/>
              <a:defRPr sz="1600"/>
            </a:lvl8pPr>
            <a:lvl9pPr marL="3657051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39462-198B-4899-B0FF-59A020C847E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55640-D00B-4746-80D7-963C92A3B1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4970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39462-198B-4899-B0FF-59A020C847E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55640-D00B-4746-80D7-963C92A3B1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5531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49" y="1709743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49" y="458947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6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7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39462-198B-4899-B0FF-59A020C847E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55640-D00B-4746-80D7-963C92A3B1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3957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39462-198B-4899-B0FF-59A020C847E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55640-D00B-4746-80D7-963C92A3B1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491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49" y="1709743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49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6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7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6BA182-75CF-448C-A1C9-F5E98344897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BAAFF-5DA9-4695-8650-3AC011808BA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0773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4" indent="0">
              <a:buNone/>
              <a:defRPr sz="1900" b="1"/>
            </a:lvl3pPr>
            <a:lvl4pPr marL="1371396" indent="0">
              <a:buNone/>
              <a:defRPr sz="1600" b="1"/>
            </a:lvl4pPr>
            <a:lvl5pPr marL="1828528" indent="0">
              <a:buNone/>
              <a:defRPr sz="1600" b="1"/>
            </a:lvl5pPr>
            <a:lvl6pPr marL="2285662" indent="0">
              <a:buNone/>
              <a:defRPr sz="1600" b="1"/>
            </a:lvl6pPr>
            <a:lvl7pPr marL="2742790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4" indent="0">
              <a:buNone/>
              <a:defRPr sz="1900" b="1"/>
            </a:lvl3pPr>
            <a:lvl4pPr marL="1371396" indent="0">
              <a:buNone/>
              <a:defRPr sz="1600" b="1"/>
            </a:lvl4pPr>
            <a:lvl5pPr marL="1828528" indent="0">
              <a:buNone/>
              <a:defRPr sz="1600" b="1"/>
            </a:lvl5pPr>
            <a:lvl6pPr marL="2285662" indent="0">
              <a:buNone/>
              <a:defRPr sz="1600" b="1"/>
            </a:lvl6pPr>
            <a:lvl7pPr marL="2742790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39462-198B-4899-B0FF-59A020C847E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55640-D00B-4746-80D7-963C92A3B1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5615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39462-198B-4899-B0FF-59A020C847E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55640-D00B-4746-80D7-963C92A3B1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4140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39462-198B-4899-B0FF-59A020C847E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55640-D00B-4746-80D7-963C92A3B1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8578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1" indent="0">
              <a:buNone/>
              <a:defRPr sz="1500"/>
            </a:lvl2pPr>
            <a:lvl3pPr marL="914264" indent="0">
              <a:buNone/>
              <a:defRPr sz="1200"/>
            </a:lvl3pPr>
            <a:lvl4pPr marL="1371396" indent="0">
              <a:buNone/>
              <a:defRPr sz="1100"/>
            </a:lvl4pPr>
            <a:lvl5pPr marL="1828528" indent="0">
              <a:buNone/>
              <a:defRPr sz="1100"/>
            </a:lvl5pPr>
            <a:lvl6pPr marL="2285662" indent="0">
              <a:buNone/>
              <a:defRPr sz="1100"/>
            </a:lvl6pPr>
            <a:lvl7pPr marL="2742790" indent="0">
              <a:buNone/>
              <a:defRPr sz="1100"/>
            </a:lvl7pPr>
            <a:lvl8pPr marL="3199920" indent="0">
              <a:buNone/>
              <a:defRPr sz="1100"/>
            </a:lvl8pPr>
            <a:lvl9pPr marL="3657051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39462-198B-4899-B0FF-59A020C847E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55640-D00B-4746-80D7-963C92A3B1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6106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31" indent="0">
              <a:buNone/>
              <a:defRPr sz="2800"/>
            </a:lvl2pPr>
            <a:lvl3pPr marL="914264" indent="0">
              <a:buNone/>
              <a:defRPr sz="2400"/>
            </a:lvl3pPr>
            <a:lvl4pPr marL="1371396" indent="0">
              <a:buNone/>
              <a:defRPr sz="2000"/>
            </a:lvl4pPr>
            <a:lvl5pPr marL="1828528" indent="0">
              <a:buNone/>
              <a:defRPr sz="2000"/>
            </a:lvl5pPr>
            <a:lvl6pPr marL="2285662" indent="0">
              <a:buNone/>
              <a:defRPr sz="2000"/>
            </a:lvl6pPr>
            <a:lvl7pPr marL="2742790" indent="0">
              <a:buNone/>
              <a:defRPr sz="2000"/>
            </a:lvl7pPr>
            <a:lvl8pPr marL="3199920" indent="0">
              <a:buNone/>
              <a:defRPr sz="2000"/>
            </a:lvl8pPr>
            <a:lvl9pPr marL="3657051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1" indent="0">
              <a:buNone/>
              <a:defRPr sz="1500"/>
            </a:lvl2pPr>
            <a:lvl3pPr marL="914264" indent="0">
              <a:buNone/>
              <a:defRPr sz="1200"/>
            </a:lvl3pPr>
            <a:lvl4pPr marL="1371396" indent="0">
              <a:buNone/>
              <a:defRPr sz="1100"/>
            </a:lvl4pPr>
            <a:lvl5pPr marL="1828528" indent="0">
              <a:buNone/>
              <a:defRPr sz="1100"/>
            </a:lvl5pPr>
            <a:lvl6pPr marL="2285662" indent="0">
              <a:buNone/>
              <a:defRPr sz="1100"/>
            </a:lvl6pPr>
            <a:lvl7pPr marL="2742790" indent="0">
              <a:buNone/>
              <a:defRPr sz="1100"/>
            </a:lvl7pPr>
            <a:lvl8pPr marL="3199920" indent="0">
              <a:buNone/>
              <a:defRPr sz="1100"/>
            </a:lvl8pPr>
            <a:lvl9pPr marL="3657051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39462-198B-4899-B0FF-59A020C847E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55640-D00B-4746-80D7-963C92A3B1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5848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39462-198B-4899-B0FF-59A020C847E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55640-D00B-4746-80D7-963C92A3B1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2807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2" y="365124"/>
            <a:ext cx="2628900" cy="581183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3" y="365124"/>
            <a:ext cx="7734300" cy="581183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39462-198B-4899-B0FF-59A020C847E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55640-D00B-4746-80D7-963C92A3B1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0258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без фоновых икон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8B33CF0-B8D8-4C57-8A64-4C16D87BC6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21" y="6221529"/>
            <a:ext cx="2370355" cy="446247"/>
          </a:xfrm>
          <a:prstGeom prst="rect">
            <a:avLst/>
          </a:prstGeom>
        </p:spPr>
      </p:pic>
      <p:sp>
        <p:nvSpPr>
          <p:cNvPr id="4" name="Содержимое 2">
            <a:extLst>
              <a:ext uri="{FF2B5EF4-FFF2-40B4-BE49-F238E27FC236}">
                <a16:creationId xmlns:a16="http://schemas.microsoft.com/office/drawing/2014/main" xmlns="" id="{73E9B896-4071-4299-ABA6-1294979302F6}"/>
              </a:ext>
            </a:extLst>
          </p:cNvPr>
          <p:cNvSpPr txBox="1">
            <a:spLocks/>
          </p:cNvSpPr>
          <p:nvPr userDrawn="1"/>
        </p:nvSpPr>
        <p:spPr>
          <a:xfrm>
            <a:off x="10843834" y="6433927"/>
            <a:ext cx="1164207" cy="326623"/>
          </a:xfrm>
          <a:prstGeom prst="rect">
            <a:avLst/>
          </a:prstGeom>
        </p:spPr>
        <p:txBody>
          <a:bodyPr vert="horz" lIns="91428" tIns="45718" rIns="91428" bIns="45718" rtlCol="0">
            <a:noAutofit/>
          </a:bodyPr>
          <a:lstStyle>
            <a:lvl1pPr marL="370092" indent="-370092" algn="l" defTabSz="98691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4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1866" indent="-308410" algn="l" defTabSz="98691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33640" indent="-246728" algn="l" defTabSz="98691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5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27096" indent="-246728" algn="l" defTabSz="98691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15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20552" indent="-246728" algn="l" defTabSz="98691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15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14008" indent="-246728" algn="l" defTabSz="98691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5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7464" indent="-246728" algn="l" defTabSz="98691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5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00920" indent="-246728" algn="l" defTabSz="98691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5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94376" indent="-246728" algn="l" defTabSz="98691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5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itchFamily="34" charset="0"/>
              <a:buNone/>
            </a:pPr>
            <a:fld id="{6CA9F830-AB22-4816-AA96-B85E8087DFB6}" type="slidenum">
              <a:rPr lang="ru-RU" sz="1600" smtClean="0">
                <a:solidFill>
                  <a:prstClr val="white">
                    <a:lumMod val="50000"/>
                  </a:prstClr>
                </a:solidFill>
                <a:latin typeface="Arial "/>
                <a:ea typeface="Verdana" pitchFamily="34" charset="0"/>
              </a:rPr>
              <a:pPr marL="0" indent="0" algn="r">
                <a:buFont typeface="Arial" pitchFamily="34" charset="0"/>
                <a:buNone/>
              </a:pPr>
              <a:t>‹#›</a:t>
            </a:fld>
            <a:endParaRPr lang="ru-RU" sz="1500" dirty="0">
              <a:solidFill>
                <a:prstClr val="white">
                  <a:lumMod val="50000"/>
                </a:prstClr>
              </a:solidFill>
              <a:latin typeface="Arial 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2196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00648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с иконками в фон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Рисунок 4" descr="Рисунок 4"/>
          <p:cNvPicPr>
            <a:picLocks noChangeAspect="1"/>
          </p:cNvPicPr>
          <p:nvPr/>
        </p:nvPicPr>
        <p:blipFill>
          <a:blip r:embed="rId2"/>
          <a:srcRect l="39395" t="7303"/>
          <a:stretch>
            <a:fillRect/>
          </a:stretch>
        </p:blipFill>
        <p:spPr>
          <a:xfrm>
            <a:off x="6838428" y="1053678"/>
            <a:ext cx="5369990" cy="5804324"/>
          </a:xfrm>
          <a:prstGeom prst="rect">
            <a:avLst/>
          </a:prstGeom>
          <a:ln w="12700">
            <a:miter lim="400000"/>
          </a:ln>
        </p:spPr>
      </p:pic>
      <p:sp>
        <p:nvSpPr>
          <p:cNvPr id="9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650917" y="6433920"/>
            <a:ext cx="357118" cy="351208"/>
          </a:xfrm>
          <a:prstGeom prst="rect">
            <a:avLst/>
          </a:prstGeom>
        </p:spPr>
        <p:txBody>
          <a:bodyPr lIns="52135" tIns="52135" rIns="52135" bIns="52135" anchor="t"/>
          <a:lstStyle>
            <a:lvl1pPr defTabSz="986912">
              <a:spcBef>
                <a:spcPts val="400"/>
              </a:spcBef>
              <a:defRPr sz="170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0428790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6BA182-75CF-448C-A1C9-F5E98344897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BAAFF-5DA9-4695-8650-3AC011808BA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5300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18418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9D49DE97-5594-4A62-982E-7A8199A097CB}"/>
              </a:ext>
            </a:extLst>
          </p:cNvPr>
          <p:cNvSpPr/>
          <p:nvPr userDrawn="1"/>
        </p:nvSpPr>
        <p:spPr>
          <a:xfrm>
            <a:off x="1" y="1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16152E"/>
              </a:gs>
              <a:gs pos="0">
                <a:srgbClr val="242855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ru-RU" sz="2235" dirty="0">
              <a:solidFill>
                <a:prstClr val="white"/>
              </a:solidFill>
            </a:endParaRPr>
          </a:p>
        </p:txBody>
      </p:sp>
      <p:pic>
        <p:nvPicPr>
          <p:cNvPr id="6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4A5DB4C1-80C0-4633-81D3-A68726D1EF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72" y="554728"/>
            <a:ext cx="4808191" cy="111534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FA59C00-6B68-4706-819E-D0958CCD6B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39395" t="7303"/>
          <a:stretch/>
        </p:blipFill>
        <p:spPr>
          <a:xfrm>
            <a:off x="6749226" y="1053678"/>
            <a:ext cx="5369990" cy="580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8114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 иконками в фон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E7D4F1B-2BC3-4D14-B963-614665D961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9395" t="7303"/>
          <a:stretch/>
        </p:blipFill>
        <p:spPr>
          <a:xfrm>
            <a:off x="6838426" y="1053678"/>
            <a:ext cx="5369990" cy="5804323"/>
          </a:xfrm>
          <a:prstGeom prst="rect">
            <a:avLst/>
          </a:prstGeom>
        </p:spPr>
      </p:pic>
      <p:sp>
        <p:nvSpPr>
          <p:cNvPr id="6" name="Содержимое 2">
            <a:extLst>
              <a:ext uri="{FF2B5EF4-FFF2-40B4-BE49-F238E27FC236}">
                <a16:creationId xmlns:a16="http://schemas.microsoft.com/office/drawing/2014/main" xmlns="" id="{2A0C337A-D041-4D4B-B69B-6C5959BC1C56}"/>
              </a:ext>
            </a:extLst>
          </p:cNvPr>
          <p:cNvSpPr txBox="1">
            <a:spLocks/>
          </p:cNvSpPr>
          <p:nvPr userDrawn="1"/>
        </p:nvSpPr>
        <p:spPr>
          <a:xfrm>
            <a:off x="10843826" y="6433920"/>
            <a:ext cx="1164207" cy="326622"/>
          </a:xfrm>
          <a:prstGeom prst="rect">
            <a:avLst/>
          </a:prstGeom>
        </p:spPr>
        <p:txBody>
          <a:bodyPr vert="horz" lIns="104271" tIns="52135" rIns="104271" bIns="52135" rtlCol="0">
            <a:noAutofit/>
          </a:bodyPr>
          <a:lstStyle>
            <a:lvl1pPr marL="370092" indent="-370092" algn="l" defTabSz="98691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4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1866" indent="-308410" algn="l" defTabSz="98691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33640" indent="-246728" algn="l" defTabSz="98691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5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27096" indent="-246728" algn="l" defTabSz="98691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15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20552" indent="-246728" algn="l" defTabSz="98691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15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14008" indent="-246728" algn="l" defTabSz="98691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5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7464" indent="-246728" algn="l" defTabSz="98691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5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00920" indent="-246728" algn="l" defTabSz="98691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5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94376" indent="-246728" algn="l" defTabSz="98691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5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itchFamily="34" charset="0"/>
              <a:buNone/>
              <a:defRPr/>
            </a:pPr>
            <a:fld id="{6CA9F830-AB22-4816-AA96-B85E8087DFB6}" type="slidenum">
              <a:rPr lang="ru-RU" sz="1824" smtClean="0">
                <a:solidFill>
                  <a:prstClr val="white">
                    <a:lumMod val="50000"/>
                  </a:prstClr>
                </a:solidFill>
                <a:latin typeface="Arial "/>
                <a:ea typeface="Verdana" pitchFamily="34" charset="0"/>
              </a:rPr>
              <a:pPr marL="0" indent="0" algn="r">
                <a:buFont typeface="Arial" pitchFamily="34" charset="0"/>
                <a:buNone/>
                <a:defRPr/>
              </a:pPr>
              <a:t>‹#›</a:t>
            </a:fld>
            <a:endParaRPr lang="ru-RU" sz="1597" dirty="0">
              <a:solidFill>
                <a:prstClr val="white">
                  <a:lumMod val="50000"/>
                </a:prstClr>
              </a:solidFill>
              <a:latin typeface="Arial 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32226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ез фоновых икон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>
            <a:extLst>
              <a:ext uri="{FF2B5EF4-FFF2-40B4-BE49-F238E27FC236}">
                <a16:creationId xmlns:a16="http://schemas.microsoft.com/office/drawing/2014/main" xmlns="" id="{73E9B896-4071-4299-ABA6-1294979302F6}"/>
              </a:ext>
            </a:extLst>
          </p:cNvPr>
          <p:cNvSpPr txBox="1">
            <a:spLocks/>
          </p:cNvSpPr>
          <p:nvPr userDrawn="1"/>
        </p:nvSpPr>
        <p:spPr>
          <a:xfrm>
            <a:off x="10843826" y="6433920"/>
            <a:ext cx="1164207" cy="326622"/>
          </a:xfrm>
          <a:prstGeom prst="rect">
            <a:avLst/>
          </a:prstGeom>
        </p:spPr>
        <p:txBody>
          <a:bodyPr vert="horz" lIns="104271" tIns="52135" rIns="104271" bIns="52135" rtlCol="0">
            <a:noAutofit/>
          </a:bodyPr>
          <a:lstStyle>
            <a:lvl1pPr marL="370092" indent="-370092" algn="l" defTabSz="98691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4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1866" indent="-308410" algn="l" defTabSz="98691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33640" indent="-246728" algn="l" defTabSz="98691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5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27096" indent="-246728" algn="l" defTabSz="98691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15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20552" indent="-246728" algn="l" defTabSz="98691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15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14008" indent="-246728" algn="l" defTabSz="98691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5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7464" indent="-246728" algn="l" defTabSz="98691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5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00920" indent="-246728" algn="l" defTabSz="98691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5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94376" indent="-246728" algn="l" defTabSz="98691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5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itchFamily="34" charset="0"/>
              <a:buNone/>
              <a:defRPr/>
            </a:pPr>
            <a:fld id="{6CA9F830-AB22-4816-AA96-B85E8087DFB6}" type="slidenum">
              <a:rPr lang="ru-RU" sz="1824" smtClean="0">
                <a:solidFill>
                  <a:prstClr val="white">
                    <a:lumMod val="50000"/>
                  </a:prstClr>
                </a:solidFill>
                <a:latin typeface="Arial "/>
                <a:ea typeface="Verdana" pitchFamily="34" charset="0"/>
              </a:rPr>
              <a:pPr marL="0" indent="0" algn="r">
                <a:buFont typeface="Arial" pitchFamily="34" charset="0"/>
                <a:buNone/>
                <a:defRPr/>
              </a:pPr>
              <a:t>‹#›</a:t>
            </a:fld>
            <a:endParaRPr lang="ru-RU" sz="1597" dirty="0">
              <a:solidFill>
                <a:prstClr val="white">
                  <a:lumMod val="50000"/>
                </a:prstClr>
              </a:solidFill>
              <a:latin typeface="Arial 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EEE1709-BE2D-4F67-A3CE-EA6EFA0567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21" y="6221522"/>
            <a:ext cx="1885700" cy="446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5225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71885C3-4325-4B38-9277-CDCDE425C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931F1193-AA4E-4901-BE2B-C70F6732C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DC518BD8-0DCD-4F9D-8A6D-7B35F545C78E}" type="datetimeFigureOut">
              <a:rPr lang="ru-RU" sz="1800" smtClean="0">
                <a:solidFill>
                  <a:prstClr val="black"/>
                </a:solidFill>
              </a:rPr>
              <a:pPr defTabSz="914400">
                <a:defRPr/>
              </a:pPr>
              <a:t>26.01.2022</a:t>
            </a:fld>
            <a:endParaRPr lang="ru-RU" sz="1800" dirty="0">
              <a:solidFill>
                <a:prstClr val="black"/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7CB86C51-5256-40CE-A58A-584FC0484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ru-RU" sz="1800" dirty="0">
              <a:solidFill>
                <a:prstClr val="black"/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7ADE5288-D94F-40C9-930F-B96780083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306616F3-16C1-46B0-9CEA-3FA9F57F5F13}" type="slidenum">
              <a:rPr lang="ru-RU" sz="1800" smtClean="0">
                <a:solidFill>
                  <a:prstClr val="black"/>
                </a:solidFill>
              </a:rPr>
              <a:pPr defTabSz="914400">
                <a:defRPr/>
              </a:pPr>
              <a:t>‹#›</a:t>
            </a:fld>
            <a:endParaRPr lang="ru-RU" sz="1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330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33C7E2CC-65E1-4566-85CF-1CC8A9E9F2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6540" y="128091"/>
            <a:ext cx="746986" cy="867972"/>
          </a:xfrm>
          <a:prstGeom prst="rect">
            <a:avLst/>
          </a:prstGeom>
        </p:spPr>
      </p:pic>
      <p:sp>
        <p:nvSpPr>
          <p:cNvPr id="8" name="Номер слайда 1">
            <a:extLst>
              <a:ext uri="{FF2B5EF4-FFF2-40B4-BE49-F238E27FC236}">
                <a16:creationId xmlns:a16="http://schemas.microsoft.com/office/drawing/2014/main" xmlns="" id="{44E4AA84-4D85-4FAD-BEF9-1BFB674B7C77}"/>
              </a:ext>
            </a:extLst>
          </p:cNvPr>
          <p:cNvSpPr txBox="1">
            <a:spLocks/>
          </p:cNvSpPr>
          <p:nvPr userDrawn="1"/>
        </p:nvSpPr>
        <p:spPr>
          <a:xfrm>
            <a:off x="11358290" y="6420656"/>
            <a:ext cx="735805" cy="3763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725C68B6-61C2-468F-89AB-4B9F7531AA68}" type="slidenum">
              <a:rPr lang="ru-RU" sz="1600" smtClean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>
                <a:defRPr/>
              </a:pPr>
              <a:t>‹#›</a:t>
            </a:fld>
            <a:endParaRPr lang="ru-RU" sz="1600" dirty="0">
              <a:solidFill>
                <a:srgbClr val="0072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DFCBAD97-65E4-43C9-84A2-90326F2BBDA2}"/>
              </a:ext>
            </a:extLst>
          </p:cNvPr>
          <p:cNvCxnSpPr/>
          <p:nvPr userDrawn="1"/>
        </p:nvCxnSpPr>
        <p:spPr>
          <a:xfrm>
            <a:off x="0" y="1117600"/>
            <a:ext cx="1857829" cy="0"/>
          </a:xfrm>
          <a:prstGeom prst="line">
            <a:avLst/>
          </a:prstGeom>
          <a:ln w="7620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15796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 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>
            <a:spLocks noGrp="1"/>
          </p:cNvSpPr>
          <p:nvPr>
            <p:ph type="pic" idx="13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 dirty="0"/>
          </a:p>
        </p:txBody>
      </p:sp>
      <p:sp>
        <p:nvSpPr>
          <p:cNvPr id="22" name="Заголовок презентации"/>
          <p:cNvSpPr txBox="1">
            <a:spLocks noGrp="1"/>
          </p:cNvSpPr>
          <p:nvPr>
            <p:ph type="title" hasCustomPrompt="1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Заголовок презентации</a:t>
            </a:r>
          </a:p>
        </p:txBody>
      </p:sp>
      <p:sp>
        <p:nvSpPr>
          <p:cNvPr id="23" name="Автор и дата"/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Автор и дата</a:t>
            </a:r>
          </a:p>
        </p:txBody>
      </p:sp>
      <p:sp>
        <p:nvSpPr>
          <p:cNvPr id="24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5804955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Подзаголовок презентации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defTabSz="292100">
              <a:defRPr/>
            </a:pPr>
            <a:fld id="{86CB4B4D-7CA3-9044-876B-883B54F8677D}" type="slidenum">
              <a:rPr sz="900">
                <a:solidFill>
                  <a:srgbClr val="000000"/>
                </a:solidFill>
                <a:latin typeface="Helvetica Neue"/>
              </a:rPr>
              <a:pPr algn="ctr" defTabSz="292100">
                <a:defRPr/>
              </a:pPr>
              <a:t>‹#›</a:t>
            </a:fld>
            <a:endParaRPr sz="900" dirty="0">
              <a:solidFill>
                <a:srgbClr val="000000"/>
              </a:solidFill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21653108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defTabSz="292100">
              <a:defRPr/>
            </a:pPr>
            <a:fld id="{86CB4B4D-7CA3-9044-876B-883B54F8677D}" type="slidenum">
              <a:rPr sz="900">
                <a:solidFill>
                  <a:srgbClr val="000000"/>
                </a:solidFill>
                <a:latin typeface="Helvetica Neue"/>
              </a:rPr>
              <a:pPr algn="ctr" defTabSz="292100">
                <a:defRPr/>
              </a:pPr>
              <a:t>‹#›</a:t>
            </a:fld>
            <a:endParaRPr sz="900" dirty="0">
              <a:solidFill>
                <a:srgbClr val="000000"/>
              </a:solidFill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620451322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/>
          <a:lstStyle/>
          <a:p>
            <a:fld id="{D9339462-198B-4899-B0FF-59A020C847E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/>
          <a:lstStyle/>
          <a:p>
            <a:fld id="{31955640-D00B-4746-80D7-963C92A3B1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12772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6BA182-75CF-448C-A1C9-F5E98344897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BAAFF-5DA9-4695-8650-3AC011808BA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3279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4" indent="0">
              <a:buNone/>
              <a:defRPr sz="1900" b="1"/>
            </a:lvl3pPr>
            <a:lvl4pPr marL="1371396" indent="0">
              <a:buNone/>
              <a:defRPr sz="1600" b="1"/>
            </a:lvl4pPr>
            <a:lvl5pPr marL="1828528" indent="0">
              <a:buNone/>
              <a:defRPr sz="1600" b="1"/>
            </a:lvl5pPr>
            <a:lvl6pPr marL="2285662" indent="0">
              <a:buNone/>
              <a:defRPr sz="1600" b="1"/>
            </a:lvl6pPr>
            <a:lvl7pPr marL="2742790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4" indent="0">
              <a:buNone/>
              <a:defRPr sz="1900" b="1"/>
            </a:lvl3pPr>
            <a:lvl4pPr marL="1371396" indent="0">
              <a:buNone/>
              <a:defRPr sz="1600" b="1"/>
            </a:lvl4pPr>
            <a:lvl5pPr marL="1828528" indent="0">
              <a:buNone/>
              <a:defRPr sz="1600" b="1"/>
            </a:lvl5pPr>
            <a:lvl6pPr marL="2285662" indent="0">
              <a:buNone/>
              <a:defRPr sz="1600" b="1"/>
            </a:lvl6pPr>
            <a:lvl7pPr marL="2742790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6BA182-75CF-448C-A1C9-F5E98344897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BAAFF-5DA9-4695-8650-3AC011808BA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64731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6BA182-75CF-448C-A1C9-F5E98344897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BAAFF-5DA9-4695-8650-3AC011808BA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40087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6BA182-75CF-448C-A1C9-F5E98344897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BAAFF-5DA9-4695-8650-3AC011808BA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47492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6BA182-75CF-448C-A1C9-F5E98344897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BAAFF-5DA9-4695-8650-3AC011808BA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5009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6BA182-75CF-448C-A1C9-F5E98344897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BAAFF-5DA9-4695-8650-3AC011808BA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52252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6BA182-75CF-448C-A1C9-F5E98344897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BAAFF-5DA9-4695-8650-3AC011808BA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6303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6BA182-75CF-448C-A1C9-F5E98344897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BAAFF-5DA9-4695-8650-3AC011808BA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9801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6BA182-75CF-448C-A1C9-F5E98344897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BAAFF-5DA9-4695-8650-3AC011808BA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38775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6BA182-75CF-448C-A1C9-F5E98344897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BAAFF-5DA9-4695-8650-3AC011808BA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13659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6BA182-75CF-448C-A1C9-F5E98344897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BAAFF-5DA9-4695-8650-3AC011808BA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94391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6BA182-75CF-448C-A1C9-F5E98344897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BAAFF-5DA9-4695-8650-3AC011808BA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194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6BA182-75CF-448C-A1C9-F5E98344897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BAAFF-5DA9-4695-8650-3AC011808BA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31442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Автор и дата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Автор и дата</a:t>
            </a:r>
          </a:p>
        </p:txBody>
      </p:sp>
      <p:sp>
        <p:nvSpPr>
          <p:cNvPr id="12" name="Заголовок презентации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Заголовок презентации</a:t>
            </a:r>
          </a:p>
        </p:txBody>
      </p:sp>
      <p:sp>
        <p:nvSpPr>
          <p:cNvPr id="13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Подзаголовок презентации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245136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 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>
            <a:spLocks noGrp="1"/>
          </p:cNvSpPr>
          <p:nvPr>
            <p:ph type="pic" idx="13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 dirty="0"/>
          </a:p>
        </p:txBody>
      </p:sp>
      <p:sp>
        <p:nvSpPr>
          <p:cNvPr id="22" name="Заголовок презентации"/>
          <p:cNvSpPr txBox="1">
            <a:spLocks noGrp="1"/>
          </p:cNvSpPr>
          <p:nvPr>
            <p:ph type="title" hasCustomPrompt="1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Заголовок презентации</a:t>
            </a:r>
          </a:p>
        </p:txBody>
      </p:sp>
      <p:sp>
        <p:nvSpPr>
          <p:cNvPr id="23" name="Автор и дата"/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Автор и дата</a:t>
            </a:r>
          </a:p>
        </p:txBody>
      </p:sp>
      <p:sp>
        <p:nvSpPr>
          <p:cNvPr id="24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5804955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Подзаголовок презентации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defTabSz="292100">
              <a:defRPr/>
            </a:pPr>
            <a:fld id="{86CB4B4D-7CA3-9044-876B-883B54F8677D}" type="slidenum">
              <a:rPr sz="900">
                <a:solidFill>
                  <a:srgbClr val="000000"/>
                </a:solidFill>
                <a:latin typeface="Helvetica Neue"/>
              </a:rPr>
              <a:pPr algn="ctr" defTabSz="292100">
                <a:defRPr/>
              </a:pPr>
              <a:t>‹#›</a:t>
            </a:fld>
            <a:endParaRPr sz="900" dirty="0">
              <a:solidFill>
                <a:srgbClr val="000000"/>
              </a:solidFill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997293703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defTabSz="292100">
              <a:defRPr/>
            </a:pPr>
            <a:fld id="{86CB4B4D-7CA3-9044-876B-883B54F8677D}" type="slidenum">
              <a:rPr sz="900">
                <a:solidFill>
                  <a:srgbClr val="000000"/>
                </a:solidFill>
                <a:latin typeface="Helvetica Neue"/>
              </a:rPr>
              <a:pPr algn="ctr" defTabSz="292100">
                <a:defRPr/>
              </a:pPr>
              <a:t>‹#›</a:t>
            </a:fld>
            <a:endParaRPr sz="900" dirty="0">
              <a:solidFill>
                <a:srgbClr val="000000"/>
              </a:solidFill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89798517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5" indent="0" algn="ctr">
              <a:buNone/>
              <a:defRPr sz="2000"/>
            </a:lvl2pPr>
            <a:lvl3pPr marL="914309" indent="0" algn="ctr">
              <a:buNone/>
              <a:defRPr sz="1900"/>
            </a:lvl3pPr>
            <a:lvl4pPr marL="1371464" indent="0" algn="ctr">
              <a:buNone/>
              <a:defRPr sz="1600"/>
            </a:lvl4pPr>
            <a:lvl5pPr marL="1828618" indent="0" algn="ctr">
              <a:buNone/>
              <a:defRPr sz="1600"/>
            </a:lvl5pPr>
            <a:lvl6pPr marL="2285774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5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32197-3954-4E4D-8971-810ABEA3130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1AD31-3F37-451A-9631-154567425CC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61223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32197-3954-4E4D-8971-810ABEA3130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1AD31-3F37-451A-9631-154567425CC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22229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4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32197-3954-4E4D-8971-810ABEA3130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1AD31-3F37-451A-9631-154567425CC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92156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32197-3954-4E4D-8971-810ABEA3130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1AD31-3F37-451A-9631-154567425CC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47719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5" indent="0">
              <a:buNone/>
              <a:defRPr sz="2000" b="1"/>
            </a:lvl2pPr>
            <a:lvl3pPr marL="914309" indent="0">
              <a:buNone/>
              <a:defRPr sz="1900" b="1"/>
            </a:lvl3pPr>
            <a:lvl4pPr marL="1371464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4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5" indent="0">
              <a:buNone/>
              <a:defRPr sz="2000" b="1"/>
            </a:lvl2pPr>
            <a:lvl3pPr marL="914309" indent="0">
              <a:buNone/>
              <a:defRPr sz="1900" b="1"/>
            </a:lvl3pPr>
            <a:lvl4pPr marL="1371464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4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32197-3954-4E4D-8971-810ABEA3130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1AD31-3F37-451A-9631-154567425CC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8106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32197-3954-4E4D-8971-810ABEA3130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1AD31-3F37-451A-9631-154567425CC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99640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32197-3954-4E4D-8971-810ABEA3130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1AD31-3F37-451A-9631-154567425CC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419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6BA182-75CF-448C-A1C9-F5E98344897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BAAFF-5DA9-4695-8650-3AC011808BA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96888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3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5" indent="0">
              <a:buNone/>
              <a:defRPr sz="1500"/>
            </a:lvl2pPr>
            <a:lvl3pPr marL="914309" indent="0">
              <a:buNone/>
              <a:defRPr sz="1200"/>
            </a:lvl3pPr>
            <a:lvl4pPr marL="1371464" indent="0">
              <a:buNone/>
              <a:defRPr sz="1100"/>
            </a:lvl4pPr>
            <a:lvl5pPr marL="1828618" indent="0">
              <a:buNone/>
              <a:defRPr sz="1100"/>
            </a:lvl5pPr>
            <a:lvl6pPr marL="2285774" indent="0">
              <a:buNone/>
              <a:defRPr sz="1100"/>
            </a:lvl6pPr>
            <a:lvl7pPr marL="2742926" indent="0">
              <a:buNone/>
              <a:defRPr sz="1100"/>
            </a:lvl7pPr>
            <a:lvl8pPr marL="3200080" indent="0">
              <a:buNone/>
              <a:defRPr sz="1100"/>
            </a:lvl8pPr>
            <a:lvl9pPr marL="3657235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32197-3954-4E4D-8971-810ABEA3130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1AD31-3F37-451A-9631-154567425CC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75579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3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55" indent="0">
              <a:buNone/>
              <a:defRPr sz="2800"/>
            </a:lvl2pPr>
            <a:lvl3pPr marL="914309" indent="0">
              <a:buNone/>
              <a:defRPr sz="2400"/>
            </a:lvl3pPr>
            <a:lvl4pPr marL="1371464" indent="0">
              <a:buNone/>
              <a:defRPr sz="2000"/>
            </a:lvl4pPr>
            <a:lvl5pPr marL="1828618" indent="0">
              <a:buNone/>
              <a:defRPr sz="2000"/>
            </a:lvl5pPr>
            <a:lvl6pPr marL="2285774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5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5" indent="0">
              <a:buNone/>
              <a:defRPr sz="1500"/>
            </a:lvl2pPr>
            <a:lvl3pPr marL="914309" indent="0">
              <a:buNone/>
              <a:defRPr sz="1200"/>
            </a:lvl3pPr>
            <a:lvl4pPr marL="1371464" indent="0">
              <a:buNone/>
              <a:defRPr sz="1100"/>
            </a:lvl4pPr>
            <a:lvl5pPr marL="1828618" indent="0">
              <a:buNone/>
              <a:defRPr sz="1100"/>
            </a:lvl5pPr>
            <a:lvl6pPr marL="2285774" indent="0">
              <a:buNone/>
              <a:defRPr sz="1100"/>
            </a:lvl6pPr>
            <a:lvl7pPr marL="2742926" indent="0">
              <a:buNone/>
              <a:defRPr sz="1100"/>
            </a:lvl7pPr>
            <a:lvl8pPr marL="3200080" indent="0">
              <a:buNone/>
              <a:defRPr sz="1100"/>
            </a:lvl8pPr>
            <a:lvl9pPr marL="3657235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32197-3954-4E4D-8971-810ABEA3130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1AD31-3F37-451A-9631-154567425CC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08870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32197-3954-4E4D-8971-810ABEA3130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1AD31-3F37-451A-9631-154567425CC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89860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2" y="365130"/>
            <a:ext cx="2628900" cy="581183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3" y="365130"/>
            <a:ext cx="7734300" cy="581183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32197-3954-4E4D-8971-810ABEA3130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1AD31-3F37-451A-9631-154567425CC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12501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7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5"/>
            <a:ext cx="5303520" cy="3877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5"/>
            <a:ext cx="5303520" cy="3877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64848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95A2A1F-07E8-4377-A5E2-D5BDE48E76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3EBCB2A9-AA3A-4900-83A4-42D6F9AD4C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31" indent="0" algn="ctr">
              <a:buNone/>
              <a:defRPr sz="2000"/>
            </a:lvl2pPr>
            <a:lvl3pPr marL="914264" indent="0" algn="ctr">
              <a:buNone/>
              <a:defRPr sz="1900"/>
            </a:lvl3pPr>
            <a:lvl4pPr marL="1371396" indent="0" algn="ctr">
              <a:buNone/>
              <a:defRPr sz="1600"/>
            </a:lvl4pPr>
            <a:lvl5pPr marL="1828528" indent="0" algn="ctr">
              <a:buNone/>
              <a:defRPr sz="1600"/>
            </a:lvl5pPr>
            <a:lvl6pPr marL="2285662" indent="0" algn="ctr">
              <a:buNone/>
              <a:defRPr sz="1600"/>
            </a:lvl6pPr>
            <a:lvl7pPr marL="2742790" indent="0" algn="ctr">
              <a:buNone/>
              <a:defRPr sz="1600"/>
            </a:lvl7pPr>
            <a:lvl8pPr marL="3199920" indent="0" algn="ctr">
              <a:buNone/>
              <a:defRPr sz="1600"/>
            </a:lvl8pPr>
            <a:lvl9pPr marL="3657051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0906302-8555-49B7-AC8A-E09DE6DA1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5084125-3DC8-4C41-A656-5AC295CBB4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D10C476-96DF-40CF-9F97-48B7F5887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CE0E9BE-A508-47D2-904D-9A492C30D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E59C44-991A-44A2-88ED-F864076C465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81183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2C192D0-EBBE-47F9-9D1A-E9B2D53D2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7DBBF47-03E5-4904-AE31-0BABFC301A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9BE9CA7-D060-4B27-B98E-970F276EE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5084125-3DC8-4C41-A656-5AC295CBB4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036B7ED-E8A7-4B21-A40F-9019C03F0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04CF3E3-E857-4126-92AD-EBC77F945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E59C44-991A-44A2-88ED-F864076C465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67702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93C67C9-FDFD-4AF8-AAE5-334DC5048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1709743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59FD6BB9-3F0B-419B-BA66-29F2AF3425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49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6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7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CC371D7-EAE4-426D-A6F6-1911908B8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5084125-3DC8-4C41-A656-5AC295CBB4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26656DF-3D0C-4EA2-A617-9B87214B9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3F35036-6C7C-4235-A3F2-842D42ECA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E59C44-991A-44A2-88ED-F864076C465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9081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E85C69B-5A4A-470F-9941-F2C438573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C89E429-2132-4C6A-9A9B-C406F89356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F15A1D33-AC2C-473A-9016-90D107EE60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83AA928-0EE7-4B6A-94EA-5CB857162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5084125-3DC8-4C41-A656-5AC295CBB4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2FDE757B-9FAD-4391-B597-5EA0AB55A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0BB6335-25B5-4836-9310-306CE7638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E59C44-991A-44A2-88ED-F864076C465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89833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B7A834F-553A-4567-9788-236EE4633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9D6FC8DF-B941-4EAD-8FD7-23B3CF3A62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4" indent="0">
              <a:buNone/>
              <a:defRPr sz="1900" b="1"/>
            </a:lvl3pPr>
            <a:lvl4pPr marL="1371396" indent="0">
              <a:buNone/>
              <a:defRPr sz="1600" b="1"/>
            </a:lvl4pPr>
            <a:lvl5pPr marL="1828528" indent="0">
              <a:buNone/>
              <a:defRPr sz="1600" b="1"/>
            </a:lvl5pPr>
            <a:lvl6pPr marL="2285662" indent="0">
              <a:buNone/>
              <a:defRPr sz="1600" b="1"/>
            </a:lvl6pPr>
            <a:lvl7pPr marL="2742790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70C85B9D-C43D-4685-99A5-DB89406027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AF82900B-22BC-4A7F-BD20-662C1E53AF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4" indent="0">
              <a:buNone/>
              <a:defRPr sz="1900" b="1"/>
            </a:lvl3pPr>
            <a:lvl4pPr marL="1371396" indent="0">
              <a:buNone/>
              <a:defRPr sz="1600" b="1"/>
            </a:lvl4pPr>
            <a:lvl5pPr marL="1828528" indent="0">
              <a:buNone/>
              <a:defRPr sz="1600" b="1"/>
            </a:lvl5pPr>
            <a:lvl6pPr marL="2285662" indent="0">
              <a:buNone/>
              <a:defRPr sz="1600" b="1"/>
            </a:lvl6pPr>
            <a:lvl7pPr marL="2742790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18AF8112-0AE4-46AB-BFCB-B16978B558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35CEE226-61BE-4F98-9755-751A6EA37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5084125-3DC8-4C41-A656-5AC295CBB4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1FD1C41E-FC17-43FA-96CC-4192B81A3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2AAEEFD0-DEBA-4941-AFE9-C4DF7175F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E59C44-991A-44A2-88ED-F864076C465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28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1" indent="0">
              <a:buNone/>
              <a:defRPr sz="1500"/>
            </a:lvl2pPr>
            <a:lvl3pPr marL="914264" indent="0">
              <a:buNone/>
              <a:defRPr sz="1200"/>
            </a:lvl3pPr>
            <a:lvl4pPr marL="1371396" indent="0">
              <a:buNone/>
              <a:defRPr sz="1100"/>
            </a:lvl4pPr>
            <a:lvl5pPr marL="1828528" indent="0">
              <a:buNone/>
              <a:defRPr sz="1100"/>
            </a:lvl5pPr>
            <a:lvl6pPr marL="2285662" indent="0">
              <a:buNone/>
              <a:defRPr sz="1100"/>
            </a:lvl6pPr>
            <a:lvl7pPr marL="2742790" indent="0">
              <a:buNone/>
              <a:defRPr sz="1100"/>
            </a:lvl7pPr>
            <a:lvl8pPr marL="3199920" indent="0">
              <a:buNone/>
              <a:defRPr sz="1100"/>
            </a:lvl8pPr>
            <a:lvl9pPr marL="3657051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6BA182-75CF-448C-A1C9-F5E98344897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BAAFF-5DA9-4695-8650-3AC011808BA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01800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E90D9A3-9D75-4EAA-8E5A-2238352D8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FE0576C1-7A61-4B92-9DF8-E54A68606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5084125-3DC8-4C41-A656-5AC295CBB4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A88E49D9-43B6-47C4-96A1-497422565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ECC612AD-A960-46EC-B3CD-8D84AE7B1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E59C44-991A-44A2-88ED-F864076C465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26452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8DF674CD-79C6-401E-8F5C-61A7954EE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5084125-3DC8-4C41-A656-5AC295CBB4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FD2A5CBC-8D20-43F6-9EAC-14B9A25F3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3D308074-FF54-462E-8F80-618E35A1A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E59C44-991A-44A2-88ED-F864076C465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51052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4107DF6-5425-41BC-BE3C-3B29737BA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213AF63-E291-4C77-8BAD-EB5E3F5E46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E56519E1-556D-4C68-9325-66DCC3FC06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1" indent="0">
              <a:buNone/>
              <a:defRPr sz="1500"/>
            </a:lvl2pPr>
            <a:lvl3pPr marL="914264" indent="0">
              <a:buNone/>
              <a:defRPr sz="1200"/>
            </a:lvl3pPr>
            <a:lvl4pPr marL="1371396" indent="0">
              <a:buNone/>
              <a:defRPr sz="1100"/>
            </a:lvl4pPr>
            <a:lvl5pPr marL="1828528" indent="0">
              <a:buNone/>
              <a:defRPr sz="1100"/>
            </a:lvl5pPr>
            <a:lvl6pPr marL="2285662" indent="0">
              <a:buNone/>
              <a:defRPr sz="1100"/>
            </a:lvl6pPr>
            <a:lvl7pPr marL="2742790" indent="0">
              <a:buNone/>
              <a:defRPr sz="1100"/>
            </a:lvl7pPr>
            <a:lvl8pPr marL="3199920" indent="0">
              <a:buNone/>
              <a:defRPr sz="1100"/>
            </a:lvl8pPr>
            <a:lvl9pPr marL="3657051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28202F2A-8A4B-48A7-928A-8747233B6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5084125-3DC8-4C41-A656-5AC295CBB4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17F71F2F-BF22-47A9-A9B5-923952E70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AC9A4C13-DF81-427D-A96C-587D9E107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E59C44-991A-44A2-88ED-F864076C465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01642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AA6E774-6C52-4DC2-93B2-D5ACE0B11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1DAE5B08-DCCD-48D7-89C4-EC832E0390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31" indent="0">
              <a:buNone/>
              <a:defRPr sz="2800"/>
            </a:lvl2pPr>
            <a:lvl3pPr marL="914264" indent="0">
              <a:buNone/>
              <a:defRPr sz="2400"/>
            </a:lvl3pPr>
            <a:lvl4pPr marL="1371396" indent="0">
              <a:buNone/>
              <a:defRPr sz="2000"/>
            </a:lvl4pPr>
            <a:lvl5pPr marL="1828528" indent="0">
              <a:buNone/>
              <a:defRPr sz="2000"/>
            </a:lvl5pPr>
            <a:lvl6pPr marL="2285662" indent="0">
              <a:buNone/>
              <a:defRPr sz="2000"/>
            </a:lvl6pPr>
            <a:lvl7pPr marL="2742790" indent="0">
              <a:buNone/>
              <a:defRPr sz="2000"/>
            </a:lvl7pPr>
            <a:lvl8pPr marL="3199920" indent="0">
              <a:buNone/>
              <a:defRPr sz="2000"/>
            </a:lvl8pPr>
            <a:lvl9pPr marL="3657051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E5F2DF41-9A04-40F4-A91E-9DE478788C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1" indent="0">
              <a:buNone/>
              <a:defRPr sz="1500"/>
            </a:lvl2pPr>
            <a:lvl3pPr marL="914264" indent="0">
              <a:buNone/>
              <a:defRPr sz="1200"/>
            </a:lvl3pPr>
            <a:lvl4pPr marL="1371396" indent="0">
              <a:buNone/>
              <a:defRPr sz="1100"/>
            </a:lvl4pPr>
            <a:lvl5pPr marL="1828528" indent="0">
              <a:buNone/>
              <a:defRPr sz="1100"/>
            </a:lvl5pPr>
            <a:lvl6pPr marL="2285662" indent="0">
              <a:buNone/>
              <a:defRPr sz="1100"/>
            </a:lvl6pPr>
            <a:lvl7pPr marL="2742790" indent="0">
              <a:buNone/>
              <a:defRPr sz="1100"/>
            </a:lvl7pPr>
            <a:lvl8pPr marL="3199920" indent="0">
              <a:buNone/>
              <a:defRPr sz="1100"/>
            </a:lvl8pPr>
            <a:lvl9pPr marL="3657051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816B08C3-DDCB-4725-B8B2-57CA76AFE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5084125-3DC8-4C41-A656-5AC295CBB4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99F618AC-A5CD-4E1E-B3A2-5FBEB3062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A92C1DD2-F4A7-40D3-AFB5-B4C11046C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E59C44-991A-44A2-88ED-F864076C465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00600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A4B62CB-5B72-42EE-925F-181FC4ADB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97BD0E77-F057-4B84-A90E-469EA79203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2C3C792-8A11-4675-8FC1-DC4A7F56E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5084125-3DC8-4C41-A656-5AC295CBB4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E014AF8-C0B0-48FB-A4D8-9A4CB93E1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71A71BA-7B80-4B94-8FCB-2F86E7E0E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E59C44-991A-44A2-88ED-F864076C465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62277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C89C6450-6A1E-4754-AA0F-E6980A443E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4"/>
            <a:ext cx="2628900" cy="581183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0184CE98-515F-4B7A-AE8C-16C723D8A8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4"/>
            <a:ext cx="7734300" cy="581183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0125A84-548B-4A7B-B751-D45B6682B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5084125-3DC8-4C41-A656-5AC295CBB4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DBD6621-70B5-45B1-990C-903C933B2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829333C-78B4-4613-9CDD-C3190D7D8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E59C44-991A-44A2-88ED-F864076C465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88522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с иконками в фон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Рисунок 38">
            <a:extLst>
              <a:ext uri="{FF2B5EF4-FFF2-40B4-BE49-F238E27FC236}">
                <a16:creationId xmlns:a16="http://schemas.microsoft.com/office/drawing/2014/main" xmlns="" id="{15621C2C-C2EC-4BDA-8850-A1E0B3DD44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39395" t="7303"/>
          <a:stretch/>
        </p:blipFill>
        <p:spPr>
          <a:xfrm>
            <a:off x="5441207" y="1053681"/>
            <a:ext cx="6750161" cy="5804323"/>
          </a:xfrm>
          <a:prstGeom prst="rect">
            <a:avLst/>
          </a:prstGeom>
        </p:spPr>
      </p:pic>
      <p:sp>
        <p:nvSpPr>
          <p:cNvPr id="6" name="Содержимое 2">
            <a:extLst>
              <a:ext uri="{FF2B5EF4-FFF2-40B4-BE49-F238E27FC236}">
                <a16:creationId xmlns:a16="http://schemas.microsoft.com/office/drawing/2014/main" xmlns="" id="{2A0C337A-D041-4D4B-B69B-6C5959BC1C56}"/>
              </a:ext>
            </a:extLst>
          </p:cNvPr>
          <p:cNvSpPr txBox="1">
            <a:spLocks/>
          </p:cNvSpPr>
          <p:nvPr userDrawn="1"/>
        </p:nvSpPr>
        <p:spPr>
          <a:xfrm>
            <a:off x="10843834" y="6433927"/>
            <a:ext cx="1164207" cy="326623"/>
          </a:xfrm>
          <a:prstGeom prst="rect">
            <a:avLst/>
          </a:prstGeom>
        </p:spPr>
        <p:txBody>
          <a:bodyPr vert="horz" lIns="91428" tIns="45718" rIns="91428" bIns="45718" rtlCol="0">
            <a:noAutofit/>
          </a:bodyPr>
          <a:lstStyle>
            <a:lvl1pPr marL="370092" indent="-370092" algn="l" defTabSz="98691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4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1866" indent="-308410" algn="l" defTabSz="98691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33640" indent="-246728" algn="l" defTabSz="98691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5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27096" indent="-246728" algn="l" defTabSz="98691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15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20552" indent="-246728" algn="l" defTabSz="98691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15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14008" indent="-246728" algn="l" defTabSz="98691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5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7464" indent="-246728" algn="l" defTabSz="98691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5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00920" indent="-246728" algn="l" defTabSz="98691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5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94376" indent="-246728" algn="l" defTabSz="98691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5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itchFamily="34" charset="0"/>
              <a:buNone/>
            </a:pPr>
            <a:fld id="{6CA9F830-AB22-4816-AA96-B85E8087DFB6}" type="slidenum">
              <a:rPr lang="ru-RU" sz="1600" smtClean="0">
                <a:solidFill>
                  <a:prstClr val="white">
                    <a:lumMod val="50000"/>
                  </a:prstClr>
                </a:solidFill>
                <a:latin typeface="Arial "/>
                <a:ea typeface="Verdana" pitchFamily="34" charset="0"/>
              </a:rPr>
              <a:pPr marL="0" indent="0" algn="r">
                <a:buFont typeface="Arial" pitchFamily="34" charset="0"/>
                <a:buNone/>
              </a:pPr>
              <a:t>‹#›</a:t>
            </a:fld>
            <a:endParaRPr lang="ru-RU" sz="1500" dirty="0">
              <a:solidFill>
                <a:prstClr val="white">
                  <a:lumMod val="50000"/>
                </a:prstClr>
              </a:solidFill>
              <a:latin typeface="Arial 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2A5F754-ACA5-4E45-A54F-497E7846158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21" y="6221529"/>
            <a:ext cx="2370355" cy="44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20371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Текст заголовка</a:t>
            </a:r>
          </a:p>
        </p:txBody>
      </p:sp>
      <p:sp>
        <p:nvSpPr>
          <p:cNvPr id="1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0611787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1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073078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Текст заголовка</a:t>
            </a:r>
          </a:p>
        </p:txBody>
      </p:sp>
      <p:sp>
        <p:nvSpPr>
          <p:cNvPr id="3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443563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31" indent="0">
              <a:buNone/>
              <a:defRPr sz="2800"/>
            </a:lvl2pPr>
            <a:lvl3pPr marL="914264" indent="0">
              <a:buNone/>
              <a:defRPr sz="2400"/>
            </a:lvl3pPr>
            <a:lvl4pPr marL="1371396" indent="0">
              <a:buNone/>
              <a:defRPr sz="2000"/>
            </a:lvl4pPr>
            <a:lvl5pPr marL="1828528" indent="0">
              <a:buNone/>
              <a:defRPr sz="2000"/>
            </a:lvl5pPr>
            <a:lvl6pPr marL="2285662" indent="0">
              <a:buNone/>
              <a:defRPr sz="2000"/>
            </a:lvl6pPr>
            <a:lvl7pPr marL="2742790" indent="0">
              <a:buNone/>
              <a:defRPr sz="2000"/>
            </a:lvl7pPr>
            <a:lvl8pPr marL="3199920" indent="0">
              <a:buNone/>
              <a:defRPr sz="2000"/>
            </a:lvl8pPr>
            <a:lvl9pPr marL="3657051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1" indent="0">
              <a:buNone/>
              <a:defRPr sz="1500"/>
            </a:lvl2pPr>
            <a:lvl3pPr marL="914264" indent="0">
              <a:buNone/>
              <a:defRPr sz="1200"/>
            </a:lvl3pPr>
            <a:lvl4pPr marL="1371396" indent="0">
              <a:buNone/>
              <a:defRPr sz="1100"/>
            </a:lvl4pPr>
            <a:lvl5pPr marL="1828528" indent="0">
              <a:buNone/>
              <a:defRPr sz="1100"/>
            </a:lvl5pPr>
            <a:lvl6pPr marL="2285662" indent="0">
              <a:buNone/>
              <a:defRPr sz="1100"/>
            </a:lvl6pPr>
            <a:lvl7pPr marL="2742790" indent="0">
              <a:buNone/>
              <a:defRPr sz="1100"/>
            </a:lvl7pPr>
            <a:lvl8pPr marL="3199920" indent="0">
              <a:buNone/>
              <a:defRPr sz="1100"/>
            </a:lvl8pPr>
            <a:lvl9pPr marL="3657051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6BA182-75CF-448C-A1C9-F5E98344897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BAAFF-5DA9-4695-8650-3AC011808BA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5849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9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5860608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8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9" name="Текст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80405356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2315762"/>
      </p:ext>
    </p:extLst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038991"/>
      </p:ext>
    </p:extLst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Текст заголовка</a:t>
            </a:r>
          </a:p>
        </p:txBody>
      </p:sp>
      <p:sp>
        <p:nvSpPr>
          <p:cNvPr id="73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4" name="Текст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4443326"/>
      </p:ext>
    </p:extLst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Текст заголовка</a:t>
            </a:r>
          </a:p>
        </p:txBody>
      </p:sp>
      <p:sp>
        <p:nvSpPr>
          <p:cNvPr id="83" name="Рисунок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56300326"/>
      </p:ext>
    </p:extLst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с иконками в фон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Рисунок 4" descr="Рисунок 4"/>
          <p:cNvPicPr>
            <a:picLocks noChangeAspect="1"/>
          </p:cNvPicPr>
          <p:nvPr/>
        </p:nvPicPr>
        <p:blipFill>
          <a:blip r:embed="rId2">
            <a:extLst/>
          </a:blip>
          <a:srcRect l="39395" t="7303"/>
          <a:stretch>
            <a:fillRect/>
          </a:stretch>
        </p:blipFill>
        <p:spPr>
          <a:xfrm>
            <a:off x="6838428" y="1053678"/>
            <a:ext cx="5369990" cy="5804324"/>
          </a:xfrm>
          <a:prstGeom prst="rect">
            <a:avLst/>
          </a:prstGeom>
          <a:ln w="12700">
            <a:miter lim="400000"/>
          </a:ln>
        </p:spPr>
      </p:pic>
      <p:sp>
        <p:nvSpPr>
          <p:cNvPr id="9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650917" y="6433920"/>
            <a:ext cx="357118" cy="351208"/>
          </a:xfrm>
          <a:prstGeom prst="rect">
            <a:avLst/>
          </a:prstGeom>
        </p:spPr>
        <p:txBody>
          <a:bodyPr lIns="52135" tIns="52135" rIns="52135" bIns="52135" anchor="t"/>
          <a:lstStyle>
            <a:lvl1pPr defTabSz="986912">
              <a:spcBef>
                <a:spcPts val="400"/>
              </a:spcBef>
              <a:defRPr sz="170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1546965"/>
      </p:ext>
    </p:extLst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8247" y="713503"/>
            <a:ext cx="7368343" cy="368562"/>
          </a:xfrm>
        </p:spPr>
        <p:txBody>
          <a:bodyPr lIns="0" tIns="0" rIns="0" bIns="0"/>
          <a:lstStyle>
            <a:lvl1pPr>
              <a:defRPr sz="2395" b="1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7298" y="6487230"/>
            <a:ext cx="2412599" cy="141064"/>
          </a:xfrm>
          <a:prstGeom prst="rect">
            <a:avLst/>
          </a:prstGeom>
        </p:spPr>
        <p:txBody>
          <a:bodyPr lIns="0" tIns="0" rIns="0" bIns="0"/>
          <a:lstStyle>
            <a:lvl1pPr>
              <a:defRPr sz="879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pPr marL="7701" defTabSz="914400" hangingPunct="0">
              <a:lnSpc>
                <a:spcPts val="1055"/>
              </a:lnSpc>
            </a:pPr>
            <a:endParaRPr lang="ru-RU" kern="0" spc="230" dirty="0">
              <a:solidFill>
                <a:prstClr val="black"/>
              </a:solidFill>
              <a:sym typeface="Calibri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hangingPunct="0"/>
            <a:endParaRPr lang="en-US" sz="1800" kern="0">
              <a:solidFill>
                <a:prstClr val="black">
                  <a:tint val="75000"/>
                </a:prstClr>
              </a:solidFill>
              <a:latin typeface="Calibri"/>
              <a:sym typeface="Calibri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79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2835">
              <a:lnSpc>
                <a:spcPts val="1719"/>
              </a:lnSpc>
            </a:pPr>
            <a:fld id="{81D60167-4931-47E6-BA6A-407CBD079E47}" type="slidenum">
              <a:rPr lang="ru-RU" sz="1486" spc="452" smtClean="0">
                <a:solidFill>
                  <a:srgbClr val="031B83"/>
                </a:solidFill>
              </a:rPr>
              <a:pPr marL="122835">
                <a:lnSpc>
                  <a:spcPts val="1719"/>
                </a:lnSpc>
              </a:pPr>
              <a:t>‹#›</a:t>
            </a:fld>
            <a:r>
              <a:rPr lang="ru-RU" spc="194" smtClean="0">
                <a:solidFill>
                  <a:prstClr val="black"/>
                </a:solidFill>
              </a:rPr>
              <a:t>/16</a:t>
            </a:r>
            <a:endParaRPr lang="ru-RU" sz="1486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61937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9D49DE97-5594-4A62-982E-7A8199A097CB}"/>
              </a:ext>
            </a:extLst>
          </p:cNvPr>
          <p:cNvSpPr/>
          <p:nvPr userDrawn="1"/>
        </p:nvSpPr>
        <p:spPr>
          <a:xfrm>
            <a:off x="2" y="1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16152E"/>
              </a:gs>
              <a:gs pos="0">
                <a:srgbClr val="242855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/>
          <a:p>
            <a:pPr algn="ctr" defTabSz="914399">
              <a:defRPr/>
            </a:pPr>
            <a:endParaRPr lang="ru-RU" sz="2200">
              <a:solidFill>
                <a:prstClr val="white"/>
              </a:solidFill>
              <a:latin typeface="Calibri" panose="020F0502020204030204"/>
              <a:sym typeface="Calibri"/>
            </a:endParaRPr>
          </a:p>
        </p:txBody>
      </p:sp>
      <p:pic>
        <p:nvPicPr>
          <p:cNvPr id="6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4A5DB4C1-80C0-4633-81D3-A68726D1EF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74" y="554728"/>
            <a:ext cx="4808190" cy="111534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FA59C00-6B68-4706-819E-D0958CCD6B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95" t="7303"/>
          <a:stretch/>
        </p:blipFill>
        <p:spPr>
          <a:xfrm>
            <a:off x="6749228" y="1053679"/>
            <a:ext cx="5369989" cy="580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54751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Текст заголовка</a:t>
            </a:r>
          </a:p>
        </p:txBody>
      </p:sp>
      <p:sp>
        <p:nvSpPr>
          <p:cNvPr id="1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83104202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4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28" tIns="45718" rIns="91428" bIns="45718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4"/>
            <a:ext cx="10515600" cy="4351339"/>
          </a:xfrm>
          <a:prstGeom prst="rect">
            <a:avLst/>
          </a:prstGeom>
        </p:spPr>
        <p:txBody>
          <a:bodyPr vert="horz" lIns="91428" tIns="45718" rIns="91428" bIns="45718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56BA182-75CF-448C-A1C9-F5E98344897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DBBAAFF-5DA9-4695-8650-3AC011808BA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937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txStyles>
    <p:titleStyle>
      <a:lvl1pPr algn="l" defTabSz="91426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8" indent="-228568" algn="l" defTabSz="91426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02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0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0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91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4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6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8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22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1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4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8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62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9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1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86DC863-9183-428B-A351-8FA2764F3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28" tIns="45718" rIns="91428" bIns="45718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1FD01652-A624-4265-A952-C1B7538AEB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4"/>
            <a:ext cx="10515600" cy="4351339"/>
          </a:xfrm>
          <a:prstGeom prst="rect">
            <a:avLst/>
          </a:prstGeom>
        </p:spPr>
        <p:txBody>
          <a:bodyPr vert="horz" lIns="91428" tIns="45718" rIns="91428" bIns="45718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E6D06A8-212D-475C-8DC0-044FFF4307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Phenomena Light" panose="00000400000000000000" pitchFamily="50" charset="-52"/>
              </a:defRPr>
            </a:lvl1pPr>
          </a:lstStyle>
          <a:p>
            <a:pPr>
              <a:defRPr/>
            </a:pPr>
            <a:fld id="{45084125-3DC8-4C41-A656-5AC295CBB4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8DEAEF2-E89A-4025-8B9B-080365CD41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Phenomena Light" panose="00000400000000000000" pitchFamily="50" charset="-52"/>
              </a:defRPr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33DF879-FEC1-4BDD-8380-6FEAFDE2DB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Phenomena Light" panose="00000400000000000000" pitchFamily="50" charset="-52"/>
              </a:defRPr>
            </a:lvl1pPr>
          </a:lstStyle>
          <a:p>
            <a:pPr>
              <a:defRPr/>
            </a:pPr>
            <a:fld id="{93E59C44-991A-44A2-88ED-F864076C465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123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26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Phenomena Light" panose="00000400000000000000" pitchFamily="50" charset="-52"/>
          <a:ea typeface="+mj-ea"/>
          <a:cs typeface="+mj-cs"/>
        </a:defRPr>
      </a:lvl1pPr>
    </p:titleStyle>
    <p:bodyStyle>
      <a:lvl1pPr marL="228568" indent="-228568" algn="l" defTabSz="91426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Phenomena Light" panose="00000400000000000000" pitchFamily="50" charset="-52"/>
          <a:ea typeface="+mn-ea"/>
          <a:cs typeface="+mn-cs"/>
        </a:defRPr>
      </a:lvl1pPr>
      <a:lvl2pPr marL="685702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Phenomena Light" panose="00000400000000000000" pitchFamily="50" charset="-52"/>
          <a:ea typeface="+mn-ea"/>
          <a:cs typeface="+mn-cs"/>
        </a:defRPr>
      </a:lvl2pPr>
      <a:lvl3pPr marL="1142830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Phenomena Light" panose="00000400000000000000" pitchFamily="50" charset="-52"/>
          <a:ea typeface="+mn-ea"/>
          <a:cs typeface="+mn-cs"/>
        </a:defRPr>
      </a:lvl3pPr>
      <a:lvl4pPr marL="1599960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Phenomena Light" panose="00000400000000000000" pitchFamily="50" charset="-52"/>
          <a:ea typeface="+mn-ea"/>
          <a:cs typeface="+mn-cs"/>
        </a:defRPr>
      </a:lvl4pPr>
      <a:lvl5pPr marL="2057091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Phenomena Light" panose="00000400000000000000" pitchFamily="50" charset="-52"/>
          <a:ea typeface="+mn-ea"/>
          <a:cs typeface="+mn-cs"/>
        </a:defRPr>
      </a:lvl5pPr>
      <a:lvl6pPr marL="2514224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6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8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22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1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4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8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62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9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1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28" tIns="45718" rIns="91428" bIns="45718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4"/>
            <a:ext cx="10515600" cy="4351339"/>
          </a:xfrm>
          <a:prstGeom prst="rect">
            <a:avLst/>
          </a:prstGeom>
        </p:spPr>
        <p:txBody>
          <a:bodyPr vert="horz" lIns="91428" tIns="45718" rIns="91428" bIns="45718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64"/>
            <a:ext cx="2743200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339462-198B-4899-B0FF-59A020C847E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64"/>
            <a:ext cx="4114800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64"/>
            <a:ext cx="2743200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955640-D00B-4746-80D7-963C92A3B1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191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843" r:id="rId14"/>
  </p:sldLayoutIdLst>
  <p:txStyles>
    <p:titleStyle>
      <a:lvl1pPr algn="l" defTabSz="91426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8" indent="-228568" algn="l" defTabSz="91426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02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0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0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91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4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6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8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22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1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4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8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62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9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1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7890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4" r:id="rId8"/>
    <p:sldLayoutId id="2147483790" r:id="rId9"/>
  </p:sldLayoutIdLst>
  <p:txStyles>
    <p:titleStyle>
      <a:lvl1pPr algn="ctr" defTabSz="1125425" rtl="0" eaLnBrk="1" latinLnBrk="0" hangingPunct="1">
        <a:spcBef>
          <a:spcPct val="0"/>
        </a:spcBef>
        <a:buNone/>
        <a:defRPr sz="541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2035" indent="-422035" algn="l" defTabSz="1125425" rtl="0" eaLnBrk="1" latinLnBrk="0" hangingPunct="1">
        <a:spcBef>
          <a:spcPct val="20000"/>
        </a:spcBef>
        <a:buFont typeface="Arial" pitchFamily="34" charset="0"/>
        <a:buChar char="•"/>
        <a:defRPr sz="3939" kern="1200">
          <a:solidFill>
            <a:schemeClr val="tx1"/>
          </a:solidFill>
          <a:latin typeface="+mn-lt"/>
          <a:ea typeface="+mn-ea"/>
          <a:cs typeface="+mn-cs"/>
        </a:defRPr>
      </a:lvl1pPr>
      <a:lvl2pPr marL="914409" indent="-351695" algn="l" defTabSz="1125425" rtl="0" eaLnBrk="1" latinLnBrk="0" hangingPunct="1">
        <a:spcBef>
          <a:spcPct val="20000"/>
        </a:spcBef>
        <a:buFont typeface="Arial" pitchFamily="34" charset="0"/>
        <a:buChar char="–"/>
        <a:defRPr sz="3446" kern="1200">
          <a:solidFill>
            <a:schemeClr val="tx1"/>
          </a:solidFill>
          <a:latin typeface="+mn-lt"/>
          <a:ea typeface="+mn-ea"/>
          <a:cs typeface="+mn-cs"/>
        </a:defRPr>
      </a:lvl2pPr>
      <a:lvl3pPr marL="1406781" indent="-281356" algn="l" defTabSz="1125425" rtl="0" eaLnBrk="1" latinLnBrk="0" hangingPunct="1">
        <a:spcBef>
          <a:spcPct val="20000"/>
        </a:spcBef>
        <a:buFont typeface="Arial" pitchFamily="34" charset="0"/>
        <a:buChar char="•"/>
        <a:defRPr sz="2954" kern="1200">
          <a:solidFill>
            <a:schemeClr val="tx1"/>
          </a:solidFill>
          <a:latin typeface="+mn-lt"/>
          <a:ea typeface="+mn-ea"/>
          <a:cs typeface="+mn-cs"/>
        </a:defRPr>
      </a:lvl3pPr>
      <a:lvl4pPr marL="1969495" indent="-281356" algn="l" defTabSz="1125425" rtl="0" eaLnBrk="1" latinLnBrk="0" hangingPunct="1">
        <a:spcBef>
          <a:spcPct val="20000"/>
        </a:spcBef>
        <a:buFont typeface="Arial" pitchFamily="34" charset="0"/>
        <a:buChar char="–"/>
        <a:defRPr sz="2462" kern="1200">
          <a:solidFill>
            <a:schemeClr val="tx1"/>
          </a:solidFill>
          <a:latin typeface="+mn-lt"/>
          <a:ea typeface="+mn-ea"/>
          <a:cs typeface="+mn-cs"/>
        </a:defRPr>
      </a:lvl4pPr>
      <a:lvl5pPr marL="2532207" indent="-281356" algn="l" defTabSz="1125425" rtl="0" eaLnBrk="1" latinLnBrk="0" hangingPunct="1">
        <a:spcBef>
          <a:spcPct val="20000"/>
        </a:spcBef>
        <a:buFont typeface="Arial" pitchFamily="34" charset="0"/>
        <a:buChar char="»"/>
        <a:defRPr sz="2462" kern="1200">
          <a:solidFill>
            <a:schemeClr val="tx1"/>
          </a:solidFill>
          <a:latin typeface="+mn-lt"/>
          <a:ea typeface="+mn-ea"/>
          <a:cs typeface="+mn-cs"/>
        </a:defRPr>
      </a:lvl5pPr>
      <a:lvl6pPr marL="3094920" indent="-281356" algn="l" defTabSz="1125425" rtl="0" eaLnBrk="1" latinLnBrk="0" hangingPunct="1">
        <a:spcBef>
          <a:spcPct val="20000"/>
        </a:spcBef>
        <a:buFont typeface="Arial" pitchFamily="34" charset="0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6pPr>
      <a:lvl7pPr marL="3657633" indent="-281356" algn="l" defTabSz="1125425" rtl="0" eaLnBrk="1" latinLnBrk="0" hangingPunct="1">
        <a:spcBef>
          <a:spcPct val="20000"/>
        </a:spcBef>
        <a:buFont typeface="Arial" pitchFamily="34" charset="0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7pPr>
      <a:lvl8pPr marL="4220345" indent="-281356" algn="l" defTabSz="1125425" rtl="0" eaLnBrk="1" latinLnBrk="0" hangingPunct="1">
        <a:spcBef>
          <a:spcPct val="20000"/>
        </a:spcBef>
        <a:buFont typeface="Arial" pitchFamily="34" charset="0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8pPr>
      <a:lvl9pPr marL="4783059" indent="-281356" algn="l" defTabSz="1125425" rtl="0" eaLnBrk="1" latinLnBrk="0" hangingPunct="1">
        <a:spcBef>
          <a:spcPct val="20000"/>
        </a:spcBef>
        <a:buFont typeface="Arial" pitchFamily="34" charset="0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125425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1pPr>
      <a:lvl2pPr marL="562713" algn="l" defTabSz="1125425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125425" algn="l" defTabSz="1125425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688139" algn="l" defTabSz="1125425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4pPr>
      <a:lvl5pPr marL="2250851" algn="l" defTabSz="1125425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5pPr>
      <a:lvl6pPr marL="2813564" algn="l" defTabSz="1125425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6pPr>
      <a:lvl7pPr marL="3376276" algn="l" defTabSz="1125425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7pPr>
      <a:lvl8pPr marL="3938989" algn="l" defTabSz="1125425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8pPr>
      <a:lvl9pPr marL="4501702" algn="l" defTabSz="1125425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fld id="{056BA182-75CF-448C-A1C9-F5E98344897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26.01.2022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fld id="{6DBBAAFF-5DA9-4695-8650-3AC011808BA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482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  <p:sldLayoutId id="214748378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2" tIns="45718" rIns="91432" bIns="45718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2" tIns="45718" rIns="91432" bIns="45718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fld id="{8D532197-3954-4E4D-8971-810ABEA3130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09"/>
              <a:t>26.01.2022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fld id="{9A21AD31-3F37-451A-9631-154567425CC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791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</p:sldLayoutIdLs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8" indent="-228578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5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8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5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8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4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5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86DC863-9183-428B-A351-8FA2764F3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28" tIns="45718" rIns="91428" bIns="45718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1FD01652-A624-4265-A952-C1B7538AEB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4"/>
            <a:ext cx="10515600" cy="4351339"/>
          </a:xfrm>
          <a:prstGeom prst="rect">
            <a:avLst/>
          </a:prstGeom>
        </p:spPr>
        <p:txBody>
          <a:bodyPr vert="horz" lIns="91428" tIns="45718" rIns="91428" bIns="45718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E6D06A8-212D-475C-8DC0-044FFF4307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Phenomena Light" panose="00000400000000000000" pitchFamily="50" charset="-52"/>
              </a:defRPr>
            </a:lvl1pPr>
          </a:lstStyle>
          <a:p>
            <a:pPr>
              <a:defRPr/>
            </a:pPr>
            <a:fld id="{45084125-3DC8-4C41-A656-5AC295CBB4A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8DEAEF2-E89A-4025-8B9B-080365CD41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Phenomena Light" panose="00000400000000000000" pitchFamily="50" charset="-52"/>
              </a:defRPr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33DF879-FEC1-4BDD-8380-6FEAFDE2DB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Phenomena Light" panose="00000400000000000000" pitchFamily="50" charset="-52"/>
              </a:defRPr>
            </a:lvl1pPr>
          </a:lstStyle>
          <a:p>
            <a:pPr>
              <a:defRPr/>
            </a:pPr>
            <a:fld id="{93E59C44-991A-44A2-88ED-F864076C465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985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</p:sldLayoutIdLst>
  <p:txStyles>
    <p:titleStyle>
      <a:lvl1pPr algn="l" defTabSz="91426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Phenomena Light" panose="00000400000000000000" pitchFamily="50" charset="-52"/>
          <a:ea typeface="+mj-ea"/>
          <a:cs typeface="+mj-cs"/>
        </a:defRPr>
      </a:lvl1pPr>
    </p:titleStyle>
    <p:bodyStyle>
      <a:lvl1pPr marL="228568" indent="-228568" algn="l" defTabSz="91426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Phenomena Light" panose="00000400000000000000" pitchFamily="50" charset="-52"/>
          <a:ea typeface="+mn-ea"/>
          <a:cs typeface="+mn-cs"/>
        </a:defRPr>
      </a:lvl1pPr>
      <a:lvl2pPr marL="685702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Phenomena Light" panose="00000400000000000000" pitchFamily="50" charset="-52"/>
          <a:ea typeface="+mn-ea"/>
          <a:cs typeface="+mn-cs"/>
        </a:defRPr>
      </a:lvl2pPr>
      <a:lvl3pPr marL="1142830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Phenomena Light" panose="00000400000000000000" pitchFamily="50" charset="-52"/>
          <a:ea typeface="+mn-ea"/>
          <a:cs typeface="+mn-cs"/>
        </a:defRPr>
      </a:lvl3pPr>
      <a:lvl4pPr marL="1599960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Phenomena Light" panose="00000400000000000000" pitchFamily="50" charset="-52"/>
          <a:ea typeface="+mn-ea"/>
          <a:cs typeface="+mn-cs"/>
        </a:defRPr>
      </a:lvl4pPr>
      <a:lvl5pPr marL="2057091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Phenomena Light" panose="00000400000000000000" pitchFamily="50" charset="-52"/>
          <a:ea typeface="+mn-ea"/>
          <a:cs typeface="+mn-cs"/>
        </a:defRPr>
      </a:lvl5pPr>
      <a:lvl6pPr marL="2514224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6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8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22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1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4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8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62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9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1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 defTabSz="914400" hangingPunct="0"/>
            <a:fld id="{86CB4B4D-7CA3-9044-876B-883B54F8677D}" type="slidenum">
              <a:rPr kern="0">
                <a:latin typeface="Calibri"/>
                <a:sym typeface="Calibri"/>
              </a:rPr>
              <a:pPr defTabSz="914400" hangingPunct="0"/>
              <a:t>‹#›</a:t>
            </a:fld>
            <a:endParaRPr kern="0">
              <a:latin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3319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</p:sldLayoutIdLst>
  <p:transition spd="med"/>
  <p:hf hdr="0" dt="0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 defTabSz="914400" hangingPunct="0"/>
            <a:fld id="{86CB4B4D-7CA3-9044-876B-883B54F8677D}" type="slidenum">
              <a:rPr kern="0">
                <a:latin typeface="Calibri"/>
                <a:sym typeface="Calibri"/>
              </a:rPr>
              <a:pPr defTabSz="914400" hangingPunct="0"/>
              <a:t>‹#›</a:t>
            </a:fld>
            <a:endParaRPr kern="0">
              <a:latin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04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</p:sldLayoutIdLst>
  <p:transition spd="med"/>
  <p:hf hdr="0" dt="0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23.png"/><Relationship Id="rId4" Type="http://schemas.openxmlformats.org/officeDocument/2006/relationships/diagramLayout" Target="../diagrams/layout1.xml"/><Relationship Id="rId9" Type="http://schemas.openxmlformats.org/officeDocument/2006/relationships/hyperlink" Target="https://fg.resh.edu.ru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9.xml"/><Relationship Id="rId5" Type="http://schemas.openxmlformats.org/officeDocument/2006/relationships/image" Target="../media/image11.png"/><Relationship Id="rId4" Type="http://schemas.openxmlformats.org/officeDocument/2006/relationships/chart" Target="../charts/char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5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26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2.png"/><Relationship Id="rId3" Type="http://schemas.openxmlformats.org/officeDocument/2006/relationships/image" Target="../media/image25.jpeg"/><Relationship Id="rId7" Type="http://schemas.openxmlformats.org/officeDocument/2006/relationships/image" Target="../media/image28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7.png"/><Relationship Id="rId11" Type="http://schemas.openxmlformats.org/officeDocument/2006/relationships/hyperlink" Target="http://ozp.instrao.ru/images/2021/%D0%B6%D1%83%D1%80%D0%BD%D0%B0%D0%BB/OZP_5_79_%D0%A22_2021_compressed.pdf" TargetMode="External"/><Relationship Id="rId5" Type="http://schemas.openxmlformats.org/officeDocument/2006/relationships/image" Target="../media/image26.png"/><Relationship Id="rId15" Type="http://schemas.openxmlformats.org/officeDocument/2006/relationships/image" Target="../media/image34.jpeg"/><Relationship Id="rId10" Type="http://schemas.openxmlformats.org/officeDocument/2006/relationships/hyperlink" Target="https://elibrary.ru/contents.asp?id=47228458" TargetMode="External"/><Relationship Id="rId4" Type="http://schemas.microsoft.com/office/2007/relationships/hdphoto" Target="../media/hdphoto2.wdp"/><Relationship Id="rId9" Type="http://schemas.openxmlformats.org/officeDocument/2006/relationships/image" Target="../media/image30.png"/><Relationship Id="rId1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26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5.png"/><Relationship Id="rId5" Type="http://schemas.openxmlformats.org/officeDocument/2006/relationships/image" Target="../media/image26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.xml"/><Relationship Id="rId3" Type="http://schemas.openxmlformats.org/officeDocument/2006/relationships/chart" Target="../charts/chart2.xml"/><Relationship Id="rId7" Type="http://schemas.openxmlformats.org/officeDocument/2006/relationships/image" Target="NUL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6.xml"/><Relationship Id="rId6" Type="http://schemas.openxmlformats.org/officeDocument/2006/relationships/chart" Target="../charts/chart3.xml"/><Relationship Id="rId11" Type="http://schemas.openxmlformats.org/officeDocument/2006/relationships/image" Target="../media/image38.png"/><Relationship Id="rId5" Type="http://schemas.openxmlformats.org/officeDocument/2006/relationships/image" Target="NULL"/><Relationship Id="rId10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NUL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image" Target="../media/image39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7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Relationship Id="rId14" Type="http://schemas.openxmlformats.org/officeDocument/2006/relationships/image" Target="../media/image4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42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0.svg"/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13.svg"/><Relationship Id="rId11" Type="http://schemas.openxmlformats.org/officeDocument/2006/relationships/image" Target="../media/image47.png"/><Relationship Id="rId5" Type="http://schemas.openxmlformats.org/officeDocument/2006/relationships/image" Target="../media/image44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46.png"/><Relationship Id="rId1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15.svg"/><Relationship Id="rId18" Type="http://schemas.microsoft.com/office/2007/relationships/diagramDrawing" Target="../diagrams/drawing4.xml"/><Relationship Id="rId3" Type="http://schemas.openxmlformats.org/officeDocument/2006/relationships/image" Target="../media/image40.svg"/><Relationship Id="rId7" Type="http://schemas.openxmlformats.org/officeDocument/2006/relationships/image" Target="../media/image42.svg"/><Relationship Id="rId12" Type="http://schemas.openxmlformats.org/officeDocument/2006/relationships/image" Target="../media/image45.png"/><Relationship Id="rId17" Type="http://schemas.openxmlformats.org/officeDocument/2006/relationships/diagramColors" Target="../diagrams/colors4.xml"/><Relationship Id="rId2" Type="http://schemas.openxmlformats.org/officeDocument/2006/relationships/image" Target="../media/image49.png"/><Relationship Id="rId16" Type="http://schemas.openxmlformats.org/officeDocument/2006/relationships/diagramQuickStyle" Target="../diagrams/quickStyle4.xml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50.png"/><Relationship Id="rId11" Type="http://schemas.openxmlformats.org/officeDocument/2006/relationships/image" Target="../media/image13.svg"/><Relationship Id="rId5" Type="http://schemas.openxmlformats.org/officeDocument/2006/relationships/image" Target="../media/image20.svg"/><Relationship Id="rId15" Type="http://schemas.openxmlformats.org/officeDocument/2006/relationships/diagramLayout" Target="../diagrams/layout4.xml"/><Relationship Id="rId10" Type="http://schemas.openxmlformats.org/officeDocument/2006/relationships/image" Target="../media/image44.png"/><Relationship Id="rId19" Type="http://schemas.openxmlformats.org/officeDocument/2006/relationships/image" Target="../media/image41.png"/><Relationship Id="rId4" Type="http://schemas.openxmlformats.org/officeDocument/2006/relationships/image" Target="../media/image48.png"/><Relationship Id="rId9" Type="http://schemas.openxmlformats.org/officeDocument/2006/relationships/image" Target="../media/image44.svg"/><Relationship Id="rId14" Type="http://schemas.openxmlformats.org/officeDocument/2006/relationships/diagramData" Target="../diagrams/data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6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2.sv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mgppu.ru/files/galleries/photos/fc0b309e13daf93e9cb373a43a7283db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9" t="11131" r="26681" b="6608"/>
          <a:stretch/>
        </p:blipFill>
        <p:spPr bwMode="auto">
          <a:xfrm>
            <a:off x="10333335" y="0"/>
            <a:ext cx="1858665" cy="2264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100" y="0"/>
            <a:ext cx="4869424" cy="324628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773" y="2264134"/>
            <a:ext cx="6484227" cy="4593866"/>
          </a:xfrm>
          <a:prstGeom prst="rect">
            <a:avLst/>
          </a:prstGeom>
        </p:spPr>
      </p:pic>
      <p:sp>
        <p:nvSpPr>
          <p:cNvPr id="4" name="Полилиния 3"/>
          <p:cNvSpPr/>
          <p:nvPr/>
        </p:nvSpPr>
        <p:spPr>
          <a:xfrm>
            <a:off x="-25758" y="-21397"/>
            <a:ext cx="7018986" cy="6888222"/>
          </a:xfrm>
          <a:custGeom>
            <a:avLst/>
            <a:gdLst>
              <a:gd name="connsiteX0" fmla="*/ 152400 w 7772400"/>
              <a:gd name="connsiteY0" fmla="*/ 0 h 6995160"/>
              <a:gd name="connsiteX1" fmla="*/ 6248400 w 7772400"/>
              <a:gd name="connsiteY1" fmla="*/ 30480 h 6995160"/>
              <a:gd name="connsiteX2" fmla="*/ 7772400 w 7772400"/>
              <a:gd name="connsiteY2" fmla="*/ 3535680 h 6995160"/>
              <a:gd name="connsiteX3" fmla="*/ 6294120 w 7772400"/>
              <a:gd name="connsiteY3" fmla="*/ 6949440 h 6995160"/>
              <a:gd name="connsiteX4" fmla="*/ 0 w 7772400"/>
              <a:gd name="connsiteY4" fmla="*/ 6995160 h 6995160"/>
              <a:gd name="connsiteX5" fmla="*/ 152400 w 7772400"/>
              <a:gd name="connsiteY5" fmla="*/ 0 h 6995160"/>
              <a:gd name="connsiteX0" fmla="*/ 0 w 7620000"/>
              <a:gd name="connsiteY0" fmla="*/ 0 h 6956059"/>
              <a:gd name="connsiteX1" fmla="*/ 6096000 w 7620000"/>
              <a:gd name="connsiteY1" fmla="*/ 30480 h 6956059"/>
              <a:gd name="connsiteX2" fmla="*/ 7620000 w 7620000"/>
              <a:gd name="connsiteY2" fmla="*/ 3535680 h 6956059"/>
              <a:gd name="connsiteX3" fmla="*/ 6141720 w 7620000"/>
              <a:gd name="connsiteY3" fmla="*/ 6949440 h 6956059"/>
              <a:gd name="connsiteX4" fmla="*/ 132950 w 7620000"/>
              <a:gd name="connsiteY4" fmla="*/ 6956059 h 6956059"/>
              <a:gd name="connsiteX5" fmla="*/ 0 w 7620000"/>
              <a:gd name="connsiteY5" fmla="*/ 0 h 6956059"/>
              <a:gd name="connsiteX0" fmla="*/ 2930 w 7622930"/>
              <a:gd name="connsiteY0" fmla="*/ 0 h 6949440"/>
              <a:gd name="connsiteX1" fmla="*/ 6098930 w 7622930"/>
              <a:gd name="connsiteY1" fmla="*/ 30480 h 6949440"/>
              <a:gd name="connsiteX2" fmla="*/ 7622930 w 7622930"/>
              <a:gd name="connsiteY2" fmla="*/ 3535680 h 6949440"/>
              <a:gd name="connsiteX3" fmla="*/ 6144650 w 7622930"/>
              <a:gd name="connsiteY3" fmla="*/ 6949440 h 6949440"/>
              <a:gd name="connsiteX4" fmla="*/ 0 w 7622930"/>
              <a:gd name="connsiteY4" fmla="*/ 6943025 h 6949440"/>
              <a:gd name="connsiteX5" fmla="*/ 2930 w 7622930"/>
              <a:gd name="connsiteY5" fmla="*/ 0 h 6949440"/>
              <a:gd name="connsiteX0" fmla="*/ 2930 w 7622930"/>
              <a:gd name="connsiteY0" fmla="*/ 21655 h 6971095"/>
              <a:gd name="connsiteX1" fmla="*/ 6044578 w 7622930"/>
              <a:gd name="connsiteY1" fmla="*/ 0 h 6971095"/>
              <a:gd name="connsiteX2" fmla="*/ 7622930 w 7622930"/>
              <a:gd name="connsiteY2" fmla="*/ 3557335 h 6971095"/>
              <a:gd name="connsiteX3" fmla="*/ 6144650 w 7622930"/>
              <a:gd name="connsiteY3" fmla="*/ 6971095 h 6971095"/>
              <a:gd name="connsiteX4" fmla="*/ 0 w 7622930"/>
              <a:gd name="connsiteY4" fmla="*/ 6964680 h 6971095"/>
              <a:gd name="connsiteX5" fmla="*/ 2930 w 7622930"/>
              <a:gd name="connsiteY5" fmla="*/ 21655 h 6971095"/>
              <a:gd name="connsiteX0" fmla="*/ 2930 w 7378344"/>
              <a:gd name="connsiteY0" fmla="*/ 21655 h 6971095"/>
              <a:gd name="connsiteX1" fmla="*/ 6044578 w 7378344"/>
              <a:gd name="connsiteY1" fmla="*/ 0 h 6971095"/>
              <a:gd name="connsiteX2" fmla="*/ 7378344 w 7378344"/>
              <a:gd name="connsiteY2" fmla="*/ 3544301 h 6971095"/>
              <a:gd name="connsiteX3" fmla="*/ 6144650 w 7378344"/>
              <a:gd name="connsiteY3" fmla="*/ 6971095 h 6971095"/>
              <a:gd name="connsiteX4" fmla="*/ 0 w 7378344"/>
              <a:gd name="connsiteY4" fmla="*/ 6964680 h 6971095"/>
              <a:gd name="connsiteX5" fmla="*/ 2930 w 7378344"/>
              <a:gd name="connsiteY5" fmla="*/ 21655 h 6971095"/>
              <a:gd name="connsiteX0" fmla="*/ 2930 w 7378344"/>
              <a:gd name="connsiteY0" fmla="*/ 21655 h 6984129"/>
              <a:gd name="connsiteX1" fmla="*/ 6044578 w 7378344"/>
              <a:gd name="connsiteY1" fmla="*/ 0 h 6984129"/>
              <a:gd name="connsiteX2" fmla="*/ 7378344 w 7378344"/>
              <a:gd name="connsiteY2" fmla="*/ 3544301 h 6984129"/>
              <a:gd name="connsiteX3" fmla="*/ 6158237 w 7378344"/>
              <a:gd name="connsiteY3" fmla="*/ 6984129 h 6984129"/>
              <a:gd name="connsiteX4" fmla="*/ 0 w 7378344"/>
              <a:gd name="connsiteY4" fmla="*/ 6964680 h 6984129"/>
              <a:gd name="connsiteX5" fmla="*/ 2930 w 7378344"/>
              <a:gd name="connsiteY5" fmla="*/ 21655 h 6984129"/>
              <a:gd name="connsiteX0" fmla="*/ 30106 w 7405520"/>
              <a:gd name="connsiteY0" fmla="*/ 21655 h 6984129"/>
              <a:gd name="connsiteX1" fmla="*/ 6071754 w 7405520"/>
              <a:gd name="connsiteY1" fmla="*/ 0 h 6984129"/>
              <a:gd name="connsiteX2" fmla="*/ 7405520 w 7405520"/>
              <a:gd name="connsiteY2" fmla="*/ 3544301 h 6984129"/>
              <a:gd name="connsiteX3" fmla="*/ 6185413 w 7405520"/>
              <a:gd name="connsiteY3" fmla="*/ 6984129 h 6984129"/>
              <a:gd name="connsiteX4" fmla="*/ 0 w 7405520"/>
              <a:gd name="connsiteY4" fmla="*/ 6964680 h 6984129"/>
              <a:gd name="connsiteX5" fmla="*/ 30106 w 7405520"/>
              <a:gd name="connsiteY5" fmla="*/ 21655 h 6984129"/>
              <a:gd name="connsiteX0" fmla="*/ 30106 w 7405520"/>
              <a:gd name="connsiteY0" fmla="*/ 21655 h 6984129"/>
              <a:gd name="connsiteX1" fmla="*/ 6071754 w 7405520"/>
              <a:gd name="connsiteY1" fmla="*/ 0 h 6984129"/>
              <a:gd name="connsiteX2" fmla="*/ 7405520 w 7405520"/>
              <a:gd name="connsiteY2" fmla="*/ 3544301 h 6984129"/>
              <a:gd name="connsiteX3" fmla="*/ 6185413 w 7405520"/>
              <a:gd name="connsiteY3" fmla="*/ 6984129 h 6984129"/>
              <a:gd name="connsiteX4" fmla="*/ 0 w 7405520"/>
              <a:gd name="connsiteY4" fmla="*/ 6964680 h 6984129"/>
              <a:gd name="connsiteX5" fmla="*/ 30106 w 7405520"/>
              <a:gd name="connsiteY5" fmla="*/ 21655 h 6984129"/>
              <a:gd name="connsiteX0" fmla="*/ 30106 w 7405520"/>
              <a:gd name="connsiteY0" fmla="*/ 21655 h 6964680"/>
              <a:gd name="connsiteX1" fmla="*/ 6071754 w 7405520"/>
              <a:gd name="connsiteY1" fmla="*/ 0 h 6964680"/>
              <a:gd name="connsiteX2" fmla="*/ 7405520 w 7405520"/>
              <a:gd name="connsiteY2" fmla="*/ 3544301 h 6964680"/>
              <a:gd name="connsiteX3" fmla="*/ 6185413 w 7405520"/>
              <a:gd name="connsiteY3" fmla="*/ 6945028 h 6964680"/>
              <a:gd name="connsiteX4" fmla="*/ 0 w 7405520"/>
              <a:gd name="connsiteY4" fmla="*/ 6964680 h 6964680"/>
              <a:gd name="connsiteX5" fmla="*/ 30106 w 7405520"/>
              <a:gd name="connsiteY5" fmla="*/ 21655 h 6964680"/>
              <a:gd name="connsiteX0" fmla="*/ 30106 w 7405520"/>
              <a:gd name="connsiteY0" fmla="*/ 21655 h 6971095"/>
              <a:gd name="connsiteX1" fmla="*/ 6071754 w 7405520"/>
              <a:gd name="connsiteY1" fmla="*/ 0 h 6971095"/>
              <a:gd name="connsiteX2" fmla="*/ 7405520 w 7405520"/>
              <a:gd name="connsiteY2" fmla="*/ 3544301 h 6971095"/>
              <a:gd name="connsiteX3" fmla="*/ 6185413 w 7405520"/>
              <a:gd name="connsiteY3" fmla="*/ 6971095 h 6971095"/>
              <a:gd name="connsiteX4" fmla="*/ 0 w 7405520"/>
              <a:gd name="connsiteY4" fmla="*/ 6964680 h 6971095"/>
              <a:gd name="connsiteX5" fmla="*/ 30106 w 7405520"/>
              <a:gd name="connsiteY5" fmla="*/ 21655 h 6971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05520" h="6971095">
                <a:moveTo>
                  <a:pt x="30106" y="21655"/>
                </a:moveTo>
                <a:lnTo>
                  <a:pt x="6071754" y="0"/>
                </a:lnTo>
                <a:lnTo>
                  <a:pt x="7405520" y="3544301"/>
                </a:lnTo>
                <a:lnTo>
                  <a:pt x="6185413" y="6971095"/>
                </a:lnTo>
                <a:lnTo>
                  <a:pt x="0" y="6964680"/>
                </a:lnTo>
                <a:cubicBezTo>
                  <a:pt x="977" y="4650338"/>
                  <a:pt x="29129" y="2335997"/>
                  <a:pt x="30106" y="21655"/>
                </a:cubicBezTo>
                <a:close/>
              </a:path>
            </a:pathLst>
          </a:custGeom>
          <a:gradFill flip="none" rotWithShape="1">
            <a:gsLst>
              <a:gs pos="0">
                <a:srgbClr val="7030A0"/>
              </a:gs>
              <a:gs pos="53000">
                <a:srgbClr val="660033"/>
              </a:gs>
              <a:gs pos="100000">
                <a:srgbClr val="1B3281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Развитие  сегмента  зубных паст"/>
          <p:cNvSpPr txBox="1"/>
          <p:nvPr/>
        </p:nvSpPr>
        <p:spPr>
          <a:xfrm>
            <a:off x="206062" y="1367626"/>
            <a:ext cx="6167719" cy="31290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398" tIns="25398" rIns="25398" bIns="25398" anchor="ctr">
            <a:spAutoFit/>
          </a:bodyPr>
          <a:lstStyle/>
          <a:p>
            <a:pPr lvl="0">
              <a:defRPr sz="11600">
                <a:solidFill>
                  <a:srgbClr val="5B9BD5">
                    <a:lumOff val="16847"/>
                  </a:srgbClr>
                </a:solidFill>
                <a:latin typeface="Muller Bold"/>
                <a:ea typeface="Muller Bold"/>
                <a:cs typeface="Muller Bold"/>
                <a:sym typeface="Muller Bold"/>
              </a:defRPr>
            </a:pPr>
            <a:r>
              <a:rPr lang="ru-RU" sz="4000" b="1" dirty="0" smtClean="0">
                <a:solidFill>
                  <a:schemeClr val="bg1"/>
                </a:solidFill>
                <a:latin typeface="Muller Bold"/>
                <a:ea typeface="Muller Bold"/>
                <a:cs typeface="Muller Bold"/>
                <a:sym typeface="Muller Bold"/>
              </a:rPr>
              <a:t>Актуальные задачи государственной </a:t>
            </a:r>
            <a:r>
              <a:rPr lang="ru-RU" sz="4000" b="1" dirty="0">
                <a:solidFill>
                  <a:schemeClr val="bg1"/>
                </a:solidFill>
                <a:latin typeface="Muller Bold"/>
                <a:ea typeface="Muller Bold"/>
                <a:cs typeface="Muller Bold"/>
                <a:sym typeface="Muller Bold"/>
              </a:rPr>
              <a:t>политики и управления в сфере общего образования</a:t>
            </a:r>
          </a:p>
        </p:txBody>
      </p:sp>
      <p:sp>
        <p:nvSpPr>
          <p:cNvPr id="6" name="Развитие  сегмента  зубных паст"/>
          <p:cNvSpPr txBox="1"/>
          <p:nvPr/>
        </p:nvSpPr>
        <p:spPr>
          <a:xfrm>
            <a:off x="206062" y="5164381"/>
            <a:ext cx="6167719" cy="666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398" tIns="25398" rIns="25398" bIns="25398" anchor="ctr">
            <a:spAutoFit/>
          </a:bodyPr>
          <a:lstStyle/>
          <a:p>
            <a:pPr lvl="0">
              <a:defRPr sz="11600">
                <a:solidFill>
                  <a:srgbClr val="5B9BD5">
                    <a:lumOff val="16847"/>
                  </a:srgbClr>
                </a:solidFill>
                <a:latin typeface="Muller Bold"/>
                <a:ea typeface="Muller Bold"/>
                <a:cs typeface="Muller Bold"/>
                <a:sym typeface="Muller Bold"/>
              </a:defRPr>
            </a:pPr>
            <a:r>
              <a:rPr lang="ru-RU" sz="2000" b="1" i="1" dirty="0" smtClean="0">
                <a:solidFill>
                  <a:schemeClr val="bg1"/>
                </a:solidFill>
                <a:sym typeface="Muller Bold"/>
              </a:rPr>
              <a:t>А.В. Зырянова, </a:t>
            </a:r>
            <a:r>
              <a:rPr lang="ru-RU" sz="2000" b="1" i="1" dirty="0">
                <a:solidFill>
                  <a:schemeClr val="bg1"/>
                </a:solidFill>
                <a:sym typeface="Muller Bold"/>
              </a:rPr>
              <a:t>заместитель Министра просвещения Российской Федерации</a:t>
            </a:r>
            <a:endParaRPr lang="ru-RU" sz="2000" i="1" dirty="0">
              <a:solidFill>
                <a:schemeClr val="bg1"/>
              </a:solidFill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Muller Bold"/>
            </a:endParaRPr>
          </a:p>
        </p:txBody>
      </p:sp>
    </p:spTree>
    <p:extLst>
      <p:ext uri="{BB962C8B-B14F-4D97-AF65-F5344CB8AC3E}">
        <p14:creationId xmlns:p14="http://schemas.microsoft.com/office/powerpoint/2010/main" val="14325810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Прямоугольник 58"/>
          <p:cNvSpPr/>
          <p:nvPr/>
        </p:nvSpPr>
        <p:spPr>
          <a:xfrm flipH="1">
            <a:off x="7209003" y="5703657"/>
            <a:ext cx="1921488" cy="128963"/>
          </a:xfrm>
          <a:prstGeom prst="rect">
            <a:avLst/>
          </a:prstGeom>
          <a:solidFill>
            <a:srgbClr val="66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ru-RU" dirty="0"/>
          </a:p>
        </p:txBody>
      </p:sp>
      <p:sp>
        <p:nvSpPr>
          <p:cNvPr id="58" name="Прямоугольник 57"/>
          <p:cNvSpPr/>
          <p:nvPr/>
        </p:nvSpPr>
        <p:spPr>
          <a:xfrm flipH="1">
            <a:off x="3392411" y="3422653"/>
            <a:ext cx="1921488" cy="128963"/>
          </a:xfrm>
          <a:prstGeom prst="rect">
            <a:avLst/>
          </a:prstGeom>
          <a:solidFill>
            <a:srgbClr val="66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ru-RU" dirty="0"/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05127489"/>
              </p:ext>
            </p:extLst>
          </p:nvPr>
        </p:nvGraphicFramePr>
        <p:xfrm>
          <a:off x="534221" y="1351335"/>
          <a:ext cx="11296651" cy="13663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61" t="22798" r="4837" b="12099"/>
          <a:stretch/>
        </p:blipFill>
        <p:spPr bwMode="auto">
          <a:xfrm>
            <a:off x="11167541" y="3100421"/>
            <a:ext cx="1024467" cy="2848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42885" y="854801"/>
            <a:ext cx="1180599" cy="646331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r>
              <a:rPr lang="ru-RU" sz="3600" b="1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0980983" y="829737"/>
            <a:ext cx="1107996" cy="646331"/>
          </a:xfrm>
          <a:prstGeom prst="rect">
            <a:avLst/>
          </a:prstGeom>
        </p:spPr>
        <p:txBody>
          <a:bodyPr wrap="none" lIns="91426" tIns="45718" rIns="91426" bIns="45718">
            <a:spAutoFit/>
          </a:bodyPr>
          <a:lstStyle/>
          <a:p>
            <a:r>
              <a:rPr lang="ru-RU" sz="3600" b="1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V="1">
            <a:off x="10129845" y="1144032"/>
            <a:ext cx="639151" cy="2817"/>
          </a:xfrm>
          <a:prstGeom prst="line">
            <a:avLst/>
          </a:prstGeom>
          <a:ln w="57150">
            <a:solidFill>
              <a:srgbClr val="660066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V="1">
            <a:off x="9130499" y="1150094"/>
            <a:ext cx="639151" cy="2817"/>
          </a:xfrm>
          <a:prstGeom prst="line">
            <a:avLst/>
          </a:prstGeom>
          <a:ln w="57150">
            <a:solidFill>
              <a:srgbClr val="660066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V="1">
            <a:off x="7997659" y="1155678"/>
            <a:ext cx="639151" cy="2817"/>
          </a:xfrm>
          <a:prstGeom prst="line">
            <a:avLst/>
          </a:prstGeom>
          <a:ln w="57150">
            <a:solidFill>
              <a:srgbClr val="660066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V="1">
            <a:off x="6948381" y="1162478"/>
            <a:ext cx="639151" cy="2817"/>
          </a:xfrm>
          <a:prstGeom prst="line">
            <a:avLst/>
          </a:prstGeom>
          <a:ln w="57150">
            <a:solidFill>
              <a:srgbClr val="660066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V="1">
            <a:off x="5903463" y="1170546"/>
            <a:ext cx="639151" cy="2817"/>
          </a:xfrm>
          <a:prstGeom prst="line">
            <a:avLst/>
          </a:prstGeom>
          <a:ln w="57150">
            <a:solidFill>
              <a:srgbClr val="660066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V="1">
            <a:off x="4907415" y="1185345"/>
            <a:ext cx="639151" cy="2817"/>
          </a:xfrm>
          <a:prstGeom prst="line">
            <a:avLst/>
          </a:prstGeom>
          <a:ln w="57150">
            <a:solidFill>
              <a:srgbClr val="660066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V="1">
            <a:off x="3859494" y="1195006"/>
            <a:ext cx="639151" cy="2817"/>
          </a:xfrm>
          <a:prstGeom prst="line">
            <a:avLst/>
          </a:prstGeom>
          <a:ln w="57150">
            <a:solidFill>
              <a:srgbClr val="660066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V="1">
            <a:off x="2795874" y="1182529"/>
            <a:ext cx="639151" cy="2817"/>
          </a:xfrm>
          <a:prstGeom prst="line">
            <a:avLst/>
          </a:prstGeom>
          <a:ln w="57150">
            <a:solidFill>
              <a:srgbClr val="660066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V="1">
            <a:off x="1649298" y="1193597"/>
            <a:ext cx="639151" cy="2817"/>
          </a:xfrm>
          <a:prstGeom prst="line">
            <a:avLst/>
          </a:prstGeom>
          <a:ln w="57150">
            <a:solidFill>
              <a:srgbClr val="660066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 flipH="1">
            <a:off x="3220076" y="5686132"/>
            <a:ext cx="1921488" cy="134981"/>
          </a:xfrm>
          <a:prstGeom prst="rect">
            <a:avLst/>
          </a:prstGeom>
          <a:solidFill>
            <a:srgbClr val="66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6035963" y="3655767"/>
            <a:ext cx="120089" cy="17523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ru-RU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2347810" y="3570543"/>
            <a:ext cx="120163" cy="2133114"/>
          </a:xfrm>
          <a:prstGeom prst="rect">
            <a:avLst/>
          </a:prstGeom>
          <a:solidFill>
            <a:srgbClr val="66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ru-RU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10069801" y="3561636"/>
            <a:ext cx="157007" cy="2124496"/>
          </a:xfrm>
          <a:prstGeom prst="rect">
            <a:avLst/>
          </a:prstGeom>
          <a:solidFill>
            <a:srgbClr val="66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ru-RU" dirty="0"/>
          </a:p>
        </p:txBody>
      </p:sp>
      <p:sp>
        <p:nvSpPr>
          <p:cNvPr id="25" name="Прямоугольник 24"/>
          <p:cNvSpPr/>
          <p:nvPr/>
        </p:nvSpPr>
        <p:spPr>
          <a:xfrm flipH="1">
            <a:off x="7322671" y="3355857"/>
            <a:ext cx="1921488" cy="128963"/>
          </a:xfrm>
          <a:prstGeom prst="rect">
            <a:avLst/>
          </a:prstGeom>
          <a:solidFill>
            <a:srgbClr val="66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ru-RU" dirty="0"/>
          </a:p>
        </p:txBody>
      </p:sp>
      <p:grpSp>
        <p:nvGrpSpPr>
          <p:cNvPr id="26" name="Группа 25"/>
          <p:cNvGrpSpPr/>
          <p:nvPr/>
        </p:nvGrpSpPr>
        <p:grpSpPr>
          <a:xfrm>
            <a:off x="504782" y="3082772"/>
            <a:ext cx="3660030" cy="3030958"/>
            <a:chOff x="504774" y="3887294"/>
            <a:chExt cx="3096124" cy="2025526"/>
          </a:xfrm>
        </p:grpSpPr>
        <p:sp>
          <p:nvSpPr>
            <p:cNvPr id="27" name="Скругленный прямоугольник 26"/>
            <p:cNvSpPr/>
            <p:nvPr/>
          </p:nvSpPr>
          <p:spPr>
            <a:xfrm>
              <a:off x="504774" y="4436431"/>
              <a:ext cx="3096124" cy="40261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66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8" name="Скругленный прямоугольник 27"/>
            <p:cNvSpPr/>
            <p:nvPr/>
          </p:nvSpPr>
          <p:spPr>
            <a:xfrm>
              <a:off x="504774" y="5482927"/>
              <a:ext cx="3096124" cy="42989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66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0" name="Скругленный прямоугольник 29"/>
            <p:cNvSpPr/>
            <p:nvPr/>
          </p:nvSpPr>
          <p:spPr>
            <a:xfrm>
              <a:off x="504774" y="3887294"/>
              <a:ext cx="3096124" cy="415067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66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31" name="Группа 30"/>
          <p:cNvGrpSpPr/>
          <p:nvPr/>
        </p:nvGrpSpPr>
        <p:grpSpPr>
          <a:xfrm>
            <a:off x="4353156" y="3082764"/>
            <a:ext cx="3727589" cy="3030149"/>
            <a:chOff x="504774" y="3772509"/>
            <a:chExt cx="3096124" cy="2265316"/>
          </a:xfrm>
          <a:solidFill>
            <a:schemeClr val="bg1"/>
          </a:solidFill>
        </p:grpSpPr>
        <p:sp>
          <p:nvSpPr>
            <p:cNvPr id="32" name="Скругленный прямоугольник 31"/>
            <p:cNvSpPr/>
            <p:nvPr/>
          </p:nvSpPr>
          <p:spPr>
            <a:xfrm>
              <a:off x="516834" y="4495616"/>
              <a:ext cx="3081149" cy="449395"/>
            </a:xfrm>
            <a:prstGeom prst="roundRect">
              <a:avLst/>
            </a:prstGeom>
            <a:grpFill/>
            <a:ln>
              <a:solidFill>
                <a:srgbClr val="66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3" name="Скругленный прямоугольник 32"/>
            <p:cNvSpPr/>
            <p:nvPr/>
          </p:nvSpPr>
          <p:spPr>
            <a:xfrm>
              <a:off x="504774" y="5424977"/>
              <a:ext cx="3096124" cy="612848"/>
            </a:xfrm>
            <a:prstGeom prst="roundRect">
              <a:avLst/>
            </a:prstGeom>
            <a:grpFill/>
            <a:ln>
              <a:solidFill>
                <a:srgbClr val="66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4" name="Скругленный прямоугольник 33"/>
            <p:cNvSpPr/>
            <p:nvPr/>
          </p:nvSpPr>
          <p:spPr>
            <a:xfrm>
              <a:off x="527300" y="3772509"/>
              <a:ext cx="3073598" cy="688878"/>
            </a:xfrm>
            <a:prstGeom prst="roundRect">
              <a:avLst/>
            </a:prstGeom>
            <a:grpFill/>
            <a:ln>
              <a:solidFill>
                <a:srgbClr val="66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36" name="Группа 35"/>
          <p:cNvGrpSpPr/>
          <p:nvPr/>
        </p:nvGrpSpPr>
        <p:grpSpPr>
          <a:xfrm>
            <a:off x="8425340" y="3107428"/>
            <a:ext cx="3254437" cy="3006291"/>
            <a:chOff x="503317" y="3887293"/>
            <a:chExt cx="3109641" cy="2763840"/>
          </a:xfrm>
        </p:grpSpPr>
        <p:sp>
          <p:nvSpPr>
            <p:cNvPr id="37" name="Скругленный прямоугольник 36"/>
            <p:cNvSpPr/>
            <p:nvPr/>
          </p:nvSpPr>
          <p:spPr>
            <a:xfrm>
              <a:off x="516834" y="4400639"/>
              <a:ext cx="3096124" cy="54833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66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8" name="Скругленный прямоугольник 37"/>
            <p:cNvSpPr/>
            <p:nvPr/>
          </p:nvSpPr>
          <p:spPr>
            <a:xfrm>
              <a:off x="504774" y="5032952"/>
              <a:ext cx="3096124" cy="54833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66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9" name="Скругленный прямоугольник 38"/>
            <p:cNvSpPr/>
            <p:nvPr/>
          </p:nvSpPr>
          <p:spPr>
            <a:xfrm>
              <a:off x="504774" y="3887293"/>
              <a:ext cx="3096124" cy="425767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66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0" name="Скругленный прямоугольник 39"/>
            <p:cNvSpPr/>
            <p:nvPr/>
          </p:nvSpPr>
          <p:spPr>
            <a:xfrm>
              <a:off x="503317" y="6200989"/>
              <a:ext cx="3096124" cy="450144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66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41" name="Прямоугольник 40"/>
          <p:cNvSpPr/>
          <p:nvPr/>
        </p:nvSpPr>
        <p:spPr>
          <a:xfrm>
            <a:off x="609008" y="3207276"/>
            <a:ext cx="3572907" cy="461665"/>
          </a:xfrm>
          <a:prstGeom prst="rect">
            <a:avLst/>
          </a:prstGeom>
        </p:spPr>
        <p:txBody>
          <a:bodyPr wrap="square" lIns="91426" tIns="45718" rIns="91426" bIns="45718">
            <a:spAutoFit/>
          </a:bodyPr>
          <a:lstStyle/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серии консультационных совещаний с региональными управленческими командами 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593227" y="3895368"/>
            <a:ext cx="3486992" cy="646331"/>
          </a:xfrm>
          <a:prstGeom prst="rect">
            <a:avLst/>
          </a:prstGeom>
        </p:spPr>
        <p:txBody>
          <a:bodyPr wrap="square" lIns="91426" tIns="45718" rIns="91426" bIns="45718">
            <a:spAutoFit/>
          </a:bodyPr>
          <a:lstStyle/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Диссеминация региональных управленческих практик по управлению процессами формирования функциональной грамотности</a:t>
            </a:r>
            <a:endParaRPr lang="ru-RU" sz="1200" dirty="0"/>
          </a:p>
        </p:txBody>
      </p:sp>
      <p:sp>
        <p:nvSpPr>
          <p:cNvPr id="43" name="Прямоугольник 42"/>
          <p:cNvSpPr/>
          <p:nvPr/>
        </p:nvSpPr>
        <p:spPr>
          <a:xfrm>
            <a:off x="639917" y="5470446"/>
            <a:ext cx="3422984" cy="461661"/>
          </a:xfrm>
          <a:prstGeom prst="rect">
            <a:avLst/>
          </a:prstGeom>
        </p:spPr>
        <p:txBody>
          <a:bodyPr wrap="square" lIns="91426" tIns="45718" rIns="91426" bIns="45718">
            <a:spAutoFit/>
          </a:bodyPr>
          <a:lstStyle/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медиаплана по вопросам формирования функциональной грамотности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4505023" y="3135396"/>
            <a:ext cx="3450972" cy="830997"/>
          </a:xfrm>
          <a:prstGeom prst="rect">
            <a:avLst/>
          </a:prstGeom>
          <a:solidFill>
            <a:schemeClr val="bg1"/>
          </a:solidFill>
        </p:spPr>
        <p:txBody>
          <a:bodyPr wrap="square" lIns="91426" tIns="45718" rIns="91426" bIns="45718">
            <a:spAutoFit/>
          </a:bodyPr>
          <a:lstStyle/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повышения квалификации педагогических команд по направлениям функциональной грамотности, развитию ИКТ-компетенций</a:t>
            </a:r>
            <a:endParaRPr lang="ru-RU" sz="1200" dirty="0"/>
          </a:p>
        </p:txBody>
      </p:sp>
      <p:sp>
        <p:nvSpPr>
          <p:cNvPr id="46" name="Прямоугольник 45"/>
          <p:cNvSpPr/>
          <p:nvPr/>
        </p:nvSpPr>
        <p:spPr>
          <a:xfrm>
            <a:off x="4498636" y="4110301"/>
            <a:ext cx="3424584" cy="461665"/>
          </a:xfrm>
          <a:prstGeom prst="rect">
            <a:avLst/>
          </a:prstGeom>
          <a:solidFill>
            <a:schemeClr val="bg1"/>
          </a:solidFill>
        </p:spPr>
        <p:txBody>
          <a:bodyPr wrap="square" lIns="91426" tIns="45718" rIns="91426" bIns="45718">
            <a:spAutoFit/>
          </a:bodyPr>
          <a:lstStyle/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образовательных событий по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формированию функциональной грамотности</a:t>
            </a:r>
            <a:endParaRPr lang="ru-RU" sz="1200" dirty="0"/>
          </a:p>
        </p:txBody>
      </p:sp>
      <p:sp>
        <p:nvSpPr>
          <p:cNvPr id="47" name="Прямоугольник 46"/>
          <p:cNvSpPr/>
          <p:nvPr/>
        </p:nvSpPr>
        <p:spPr>
          <a:xfrm>
            <a:off x="4470435" y="5293157"/>
            <a:ext cx="3617377" cy="769441"/>
          </a:xfrm>
          <a:prstGeom prst="rect">
            <a:avLst/>
          </a:prstGeom>
        </p:spPr>
        <p:txBody>
          <a:bodyPr wrap="square" lIns="91426" tIns="45718" rIns="91426" bIns="45718">
            <a:spAutoFit/>
          </a:bodyPr>
          <a:lstStyle/>
          <a:p>
            <a:pPr algn="just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тренировочных мероприятий с использованием электронного банка заданий для оценки функциональной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грамотности (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https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://fg.resh.edu.ru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/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методических изданий «Учимся для жизни»</a:t>
            </a:r>
          </a:p>
        </p:txBody>
      </p:sp>
      <p:sp>
        <p:nvSpPr>
          <p:cNvPr id="49" name="Прямоугольник 48"/>
          <p:cNvSpPr/>
          <p:nvPr/>
        </p:nvSpPr>
        <p:spPr>
          <a:xfrm>
            <a:off x="8531977" y="3136187"/>
            <a:ext cx="3055307" cy="461665"/>
          </a:xfrm>
          <a:prstGeom prst="rect">
            <a:avLst/>
          </a:prstGeom>
        </p:spPr>
        <p:txBody>
          <a:bodyPr wrap="square" lIns="91426" tIns="45718" rIns="91426" bIns="45718">
            <a:spAutoFit/>
          </a:bodyPr>
          <a:lstStyle/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индивидуальных контрольных собеседований с регионами РФ</a:t>
            </a:r>
            <a:endParaRPr lang="ru-RU" sz="1200" dirty="0"/>
          </a:p>
        </p:txBody>
      </p:sp>
      <p:sp>
        <p:nvSpPr>
          <p:cNvPr id="50" name="Прямоугольник 49"/>
          <p:cNvSpPr/>
          <p:nvPr/>
        </p:nvSpPr>
        <p:spPr>
          <a:xfrm>
            <a:off x="8561556" y="3694424"/>
            <a:ext cx="3071512" cy="600164"/>
          </a:xfrm>
          <a:prstGeom prst="rect">
            <a:avLst/>
          </a:prstGeom>
        </p:spPr>
        <p:txBody>
          <a:bodyPr wrap="square" lIns="91426" tIns="45718" rIns="91426" bIns="45718">
            <a:spAutoFit/>
          </a:bodyPr>
          <a:lstStyle/>
          <a:p>
            <a:pPr algn="just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совещаний по федеральным округам и контрольных экспертных выездов в субъекты РФ</a:t>
            </a:r>
            <a:endParaRPr lang="ru-RU" sz="1100" dirty="0"/>
          </a:p>
        </p:txBody>
      </p:sp>
      <p:sp>
        <p:nvSpPr>
          <p:cNvPr id="51" name="Прямоугольник 50"/>
          <p:cNvSpPr/>
          <p:nvPr/>
        </p:nvSpPr>
        <p:spPr>
          <a:xfrm>
            <a:off x="8549581" y="4379266"/>
            <a:ext cx="3020099" cy="600164"/>
          </a:xfrm>
          <a:prstGeom prst="rect">
            <a:avLst/>
          </a:prstGeom>
        </p:spPr>
        <p:txBody>
          <a:bodyPr wrap="square" lIns="91426" tIns="45718" rIns="91426" bIns="45718">
            <a:spAutoFit/>
          </a:bodyPr>
          <a:lstStyle/>
          <a:p>
            <a:pPr algn="just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 и оценка качества реализации организационно-управленческих механизмов формирования ФГ</a:t>
            </a:r>
            <a:endParaRPr lang="ru-RU" sz="1100" dirty="0"/>
          </a:p>
        </p:txBody>
      </p:sp>
      <p:sp>
        <p:nvSpPr>
          <p:cNvPr id="52" name="Прямоугольник 51"/>
          <p:cNvSpPr/>
          <p:nvPr/>
        </p:nvSpPr>
        <p:spPr>
          <a:xfrm>
            <a:off x="8502786" y="5677877"/>
            <a:ext cx="3082607" cy="430883"/>
          </a:xfrm>
          <a:prstGeom prst="rect">
            <a:avLst/>
          </a:prstGeom>
        </p:spPr>
        <p:txBody>
          <a:bodyPr wrap="square" lIns="91426" tIns="45718" rIns="91426" bIns="45718">
            <a:spAutoFit/>
          </a:bodyPr>
          <a:lstStyle/>
          <a:p>
            <a:pPr algn="just"/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своевременности и качества новостной информации в региональных СМИ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012766" y="1185777"/>
            <a:ext cx="1642823" cy="338555"/>
          </a:xfrm>
          <a:prstGeom prst="rect">
            <a:avLst/>
          </a:prstGeom>
          <a:noFill/>
          <a:ln>
            <a:noFill/>
          </a:ln>
        </p:spPr>
        <p:txBody>
          <a:bodyPr wrap="none" lIns="91426" tIns="45718" rIns="91426" bIns="45718" rtlCol="0">
            <a:spAutoFit/>
          </a:bodyPr>
          <a:lstStyle/>
          <a:p>
            <a:r>
              <a:rPr lang="ru-RU" sz="1600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ноябрь - декабрь</a:t>
            </a:r>
          </a:p>
        </p:txBody>
      </p:sp>
      <p:sp>
        <p:nvSpPr>
          <p:cNvPr id="55" name="Прямоугольник 54"/>
          <p:cNvSpPr/>
          <p:nvPr/>
        </p:nvSpPr>
        <p:spPr>
          <a:xfrm>
            <a:off x="5297101" y="1182057"/>
            <a:ext cx="1551131" cy="338555"/>
          </a:xfrm>
          <a:prstGeom prst="rect">
            <a:avLst/>
          </a:prstGeom>
          <a:ln>
            <a:noFill/>
          </a:ln>
        </p:spPr>
        <p:txBody>
          <a:bodyPr wrap="none" lIns="91426" tIns="45718" rIns="91426" bIns="45718">
            <a:spAutoFit/>
          </a:bodyPr>
          <a:lstStyle/>
          <a:p>
            <a:r>
              <a:rPr lang="ru-RU" sz="1600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январь-февраль</a:t>
            </a:r>
          </a:p>
        </p:txBody>
      </p:sp>
      <p:sp>
        <p:nvSpPr>
          <p:cNvPr id="56" name="Прямоугольник 55"/>
          <p:cNvSpPr/>
          <p:nvPr/>
        </p:nvSpPr>
        <p:spPr>
          <a:xfrm>
            <a:off x="8747898" y="1162577"/>
            <a:ext cx="1346046" cy="338550"/>
          </a:xfrm>
          <a:prstGeom prst="rect">
            <a:avLst/>
          </a:prstGeom>
          <a:ln>
            <a:noFill/>
          </a:ln>
        </p:spPr>
        <p:txBody>
          <a:bodyPr wrap="none" lIns="91426" tIns="45718" rIns="91426" bIns="45718">
            <a:spAutoFit/>
          </a:bodyPr>
          <a:lstStyle/>
          <a:p>
            <a:r>
              <a:rPr lang="ru-RU" sz="1600" dirty="0" smtClean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март-декабрь</a:t>
            </a:r>
            <a:endParaRPr lang="ru-RU" sz="1600" dirty="0">
              <a:solidFill>
                <a:srgbClr val="66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4380276" y="4707489"/>
            <a:ext cx="3709560" cy="522139"/>
          </a:xfrm>
          <a:prstGeom prst="roundRect">
            <a:avLst/>
          </a:prstGeom>
          <a:solidFill>
            <a:schemeClr val="bg1"/>
          </a:solidFill>
          <a:ln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7" name="Прямоугольник 56"/>
          <p:cNvSpPr/>
          <p:nvPr/>
        </p:nvSpPr>
        <p:spPr>
          <a:xfrm>
            <a:off x="4505023" y="4762567"/>
            <a:ext cx="3424584" cy="461661"/>
          </a:xfrm>
          <a:prstGeom prst="rect">
            <a:avLst/>
          </a:prstGeom>
          <a:solidFill>
            <a:schemeClr val="bg1"/>
          </a:solidFill>
        </p:spPr>
        <p:txBody>
          <a:bodyPr wrap="square" lIns="91426" tIns="45718" rIns="91426" bIns="45718">
            <a:spAutoFit/>
          </a:bodyPr>
          <a:lstStyle/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всероссийский открытых уроков по формированию функциональной грамотности</a:t>
            </a:r>
            <a:endParaRPr lang="ru-RU" sz="1200" dirty="0"/>
          </a:p>
        </p:txBody>
      </p:sp>
      <p:sp>
        <p:nvSpPr>
          <p:cNvPr id="61" name="Скругленный прямоугольник 60"/>
          <p:cNvSpPr/>
          <p:nvPr/>
        </p:nvSpPr>
        <p:spPr>
          <a:xfrm>
            <a:off x="490374" y="4699648"/>
            <a:ext cx="3660030" cy="632405"/>
          </a:xfrm>
          <a:prstGeom prst="roundRect">
            <a:avLst/>
          </a:prstGeom>
          <a:solidFill>
            <a:schemeClr val="bg1"/>
          </a:solidFill>
          <a:ln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2" name="Прямоугольник 61"/>
          <p:cNvSpPr/>
          <p:nvPr/>
        </p:nvSpPr>
        <p:spPr>
          <a:xfrm>
            <a:off x="636370" y="4720153"/>
            <a:ext cx="3422984" cy="646331"/>
          </a:xfrm>
          <a:prstGeom prst="rect">
            <a:avLst/>
          </a:prstGeom>
        </p:spPr>
        <p:txBody>
          <a:bodyPr wrap="square" lIns="91426" tIns="45718" rIns="91426" bIns="45718">
            <a:spAutoFit/>
          </a:bodyPr>
          <a:lstStyle/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инструментов для проведения самодиагностики готовности на региональном уровне</a:t>
            </a:r>
          </a:p>
        </p:txBody>
      </p:sp>
      <p:sp>
        <p:nvSpPr>
          <p:cNvPr id="63" name="Скругленный прямоугольник 62"/>
          <p:cNvSpPr/>
          <p:nvPr/>
        </p:nvSpPr>
        <p:spPr>
          <a:xfrm>
            <a:off x="8410932" y="5028391"/>
            <a:ext cx="3240291" cy="517333"/>
          </a:xfrm>
          <a:prstGeom prst="roundRect">
            <a:avLst/>
          </a:prstGeom>
          <a:solidFill>
            <a:schemeClr val="bg1"/>
          </a:solidFill>
          <a:ln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4" name="Прямоугольник 63"/>
          <p:cNvSpPr/>
          <p:nvPr/>
        </p:nvSpPr>
        <p:spPr>
          <a:xfrm>
            <a:off x="8535701" y="4993398"/>
            <a:ext cx="3082607" cy="600164"/>
          </a:xfrm>
          <a:prstGeom prst="rect">
            <a:avLst/>
          </a:prstGeom>
        </p:spPr>
        <p:txBody>
          <a:bodyPr wrap="square" lIns="91426" tIns="45718" rIns="91426" bIns="45718">
            <a:spAutoFit/>
          </a:bodyPr>
          <a:lstStyle/>
          <a:p>
            <a:pPr algn="just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Заслушивание регионов на совещаниях – «Час региона» (регионы с 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баллами по готовности к формированию ФГ)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54849" y="57736"/>
            <a:ext cx="118189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rgbClr val="660066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ФОРМИРОВАНИЕ СИСТЕМЫ УПРАВЛЕНИЯ </a:t>
            </a:r>
          </a:p>
          <a:p>
            <a:pPr algn="ctr"/>
            <a:r>
              <a:rPr lang="ru-RU" sz="1800" b="1" dirty="0">
                <a:solidFill>
                  <a:srgbClr val="660066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         </a:t>
            </a:r>
            <a:r>
              <a:rPr lang="ru-RU" sz="1800" b="1" dirty="0" smtClean="0">
                <a:solidFill>
                  <a:srgbClr val="660066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ПРОЦЕССАМИ ДОСТИЖЕНИЯ НОВЫХ РЕЗУЛЬТАТОВ ФУНКЦИОНАЛЬНОЙ ГРАМОТНОСТИ</a:t>
            </a:r>
            <a:endParaRPr lang="ru-RU" sz="1800" b="1" dirty="0">
              <a:solidFill>
                <a:srgbClr val="660066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5" name="Рисунок 64">
            <a:extLst>
              <a:ext uri="{FF2B5EF4-FFF2-40B4-BE49-F238E27FC236}">
                <a16:creationId xmlns:a16="http://schemas.microsoft.com/office/drawing/2014/main" xmlns="" id="{C9928A82-69A4-3F40-9462-725651383AA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8312" b="-7142"/>
          <a:stretch/>
        </p:blipFill>
        <p:spPr>
          <a:xfrm>
            <a:off x="270424" y="92225"/>
            <a:ext cx="925520" cy="740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652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9" y="14"/>
            <a:ext cx="12191999" cy="776817"/>
          </a:xfrm>
          <a:prstGeom prst="rect">
            <a:avLst/>
          </a:prstGeom>
          <a:solidFill>
            <a:schemeClr val="bg1"/>
          </a:solidFill>
        </p:spPr>
        <p:txBody>
          <a:bodyPr vert="horz" lIns="91426" tIns="45718" rIns="91426" bIns="4571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 smtClean="0">
                <a:solidFill>
                  <a:srgbClr val="660066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ДИНАМИКА ИСПОЛЬЗОВАНИЯ ПОРТАЛА</a:t>
            </a:r>
          </a:p>
          <a:p>
            <a:pPr algn="ctr"/>
            <a:r>
              <a:rPr lang="ru-RU" sz="2000" b="1" dirty="0">
                <a:solidFill>
                  <a:srgbClr val="660066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660066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  «Электронный банк заданий для оценки функциональной грамотности»</a:t>
            </a:r>
            <a:endParaRPr lang="ru-RU" sz="2000" b="1" dirty="0">
              <a:solidFill>
                <a:srgbClr val="660066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61" t="22799" r="4837" b="17396"/>
          <a:stretch/>
        </p:blipFill>
        <p:spPr bwMode="auto">
          <a:xfrm>
            <a:off x="10760149" y="1978476"/>
            <a:ext cx="1431859" cy="3656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475016469"/>
              </p:ext>
            </p:extLst>
          </p:nvPr>
        </p:nvGraphicFramePr>
        <p:xfrm>
          <a:off x="603258" y="1593812"/>
          <a:ext cx="10156891" cy="42085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297770" y="904474"/>
            <a:ext cx="5866638" cy="523216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pPr algn="r" defTabSz="914241"/>
            <a:r>
              <a:rPr lang="ru-RU" sz="2800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сентябрь 2021 г. – январь 2022 г.</a:t>
            </a:r>
            <a:endParaRPr lang="ru-RU" sz="2800" dirty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68" y="134319"/>
            <a:ext cx="583733" cy="493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8222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F46E483B-011F-46FD-9B04-755AB48F2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04" y="6339589"/>
            <a:ext cx="1141594" cy="385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89772" y="148755"/>
            <a:ext cx="11982095" cy="776817"/>
          </a:xfrm>
          <a:prstGeom prst="rect">
            <a:avLst/>
          </a:prstGeom>
          <a:noFill/>
        </p:spPr>
        <p:txBody>
          <a:bodyPr vert="horz" lIns="91426" tIns="45718" rIns="91426" bIns="4571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500" b="1" dirty="0" smtClean="0">
                <a:solidFill>
                  <a:srgbClr val="660033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РЕЗУЛЬТАТИВНОСТЬ РАБОТЫ СУБЪЕКТОВ РФ</a:t>
            </a:r>
            <a:endParaRPr lang="ru-RU" sz="2500" b="1" dirty="0">
              <a:solidFill>
                <a:srgbClr val="660033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>
                <a:solidFill>
                  <a:srgbClr val="660033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н</a:t>
            </a:r>
            <a:r>
              <a:rPr lang="ru-RU" sz="2000" b="1" dirty="0" smtClean="0">
                <a:solidFill>
                  <a:srgbClr val="660033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а портале «Электронный банк заданий для оценки функциональной грамотности» </a:t>
            </a:r>
            <a:endParaRPr lang="ru-RU" sz="2000" b="1" dirty="0">
              <a:solidFill>
                <a:srgbClr val="660033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188292"/>
              </p:ext>
            </p:extLst>
          </p:nvPr>
        </p:nvGraphicFramePr>
        <p:xfrm>
          <a:off x="814101" y="1484534"/>
          <a:ext cx="3733897" cy="3374907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246962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6426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54517">
                <a:tc>
                  <a:txBody>
                    <a:bodyPr/>
                    <a:lstStyle/>
                    <a:p>
                      <a:pPr marL="0" algn="l" defTabSz="914309" rtl="0" eaLnBrk="1" fontAlgn="b" latinLnBrk="0" hangingPunct="1"/>
                      <a:r>
                        <a:rPr lang="ru-RU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Еврейская автономная область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14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77,70</a:t>
                      </a:r>
                      <a:endParaRPr lang="ru-RU" sz="14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7485">
                <a:tc>
                  <a:txBody>
                    <a:bodyPr/>
                    <a:lstStyle/>
                    <a:p>
                      <a:pPr marL="0" algn="l" defTabSz="914309" rtl="0" eaLnBrk="1" fontAlgn="b" latinLnBrk="0" hangingPunct="1"/>
                      <a:r>
                        <a:rPr lang="ru-RU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Вологодская область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14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75,46</a:t>
                      </a:r>
                      <a:endParaRPr lang="ru-RU" sz="14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81203">
                <a:tc>
                  <a:txBody>
                    <a:bodyPr/>
                    <a:lstStyle/>
                    <a:p>
                      <a:pPr marL="0" algn="l" defTabSz="914309" rtl="0" eaLnBrk="1" fontAlgn="b" latinLnBrk="0" hangingPunct="1"/>
                      <a:r>
                        <a:rPr lang="ru-RU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Новгородская область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14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71,91</a:t>
                      </a:r>
                      <a:endParaRPr lang="ru-RU" sz="14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99507">
                <a:tc>
                  <a:txBody>
                    <a:bodyPr/>
                    <a:lstStyle/>
                    <a:p>
                      <a:pPr marL="0" algn="l" defTabSz="914309" rtl="0" eaLnBrk="1" fontAlgn="b" latinLnBrk="0" hangingPunct="1"/>
                      <a:r>
                        <a:rPr lang="ru-RU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Приморский край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14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69,87</a:t>
                      </a:r>
                      <a:endParaRPr lang="ru-RU" sz="14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99507">
                <a:tc>
                  <a:txBody>
                    <a:bodyPr/>
                    <a:lstStyle/>
                    <a:p>
                      <a:pPr marL="0" algn="l" defTabSz="914309" rtl="0" eaLnBrk="1" fontAlgn="b" latinLnBrk="0" hangingPunct="1"/>
                      <a:r>
                        <a:rPr lang="ru-RU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Алтайский край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14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68,97</a:t>
                      </a:r>
                      <a:endParaRPr lang="ru-RU" sz="14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67641">
                <a:tc>
                  <a:txBody>
                    <a:bodyPr/>
                    <a:lstStyle/>
                    <a:p>
                      <a:pPr marL="0" algn="l" defTabSz="914309" rtl="0" eaLnBrk="1" fontAlgn="b" latinLnBrk="0" hangingPunct="1"/>
                      <a:r>
                        <a:rPr lang="ru-RU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Воронежская область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14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67,97</a:t>
                      </a:r>
                      <a:endParaRPr lang="ru-RU" sz="14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99507">
                <a:tc>
                  <a:txBody>
                    <a:bodyPr/>
                    <a:lstStyle/>
                    <a:p>
                      <a:pPr marL="0" algn="l" defTabSz="914309" rtl="0" eaLnBrk="1" fontAlgn="b" latinLnBrk="0" hangingPunct="1"/>
                      <a:r>
                        <a:rPr lang="ru-RU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Пермский край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14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67,43</a:t>
                      </a:r>
                      <a:endParaRPr lang="ru-RU" sz="14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99507">
                <a:tc>
                  <a:txBody>
                    <a:bodyPr/>
                    <a:lstStyle/>
                    <a:p>
                      <a:pPr marL="0" algn="l" defTabSz="914309" rtl="0" eaLnBrk="1" fontAlgn="b" latinLnBrk="0" hangingPunct="1"/>
                      <a:r>
                        <a:rPr lang="ru-RU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Орловская область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14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66,94</a:t>
                      </a:r>
                      <a:endParaRPr lang="ru-RU" sz="14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81374">
                <a:tc>
                  <a:txBody>
                    <a:bodyPr/>
                    <a:lstStyle/>
                    <a:p>
                      <a:pPr marL="0" algn="l" defTabSz="914309" rtl="0" eaLnBrk="1" fontAlgn="b" latinLnBrk="0" hangingPunct="1"/>
                      <a:r>
                        <a:rPr lang="ru-RU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Ненецкий автономный округ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14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64,45</a:t>
                      </a:r>
                      <a:endParaRPr lang="ru-RU" sz="14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49557">
                <a:tc>
                  <a:txBody>
                    <a:bodyPr/>
                    <a:lstStyle/>
                    <a:p>
                      <a:pPr marL="0" algn="l" defTabSz="914309" rtl="0" eaLnBrk="1" fontAlgn="b" latinLnBrk="0" hangingPunct="1"/>
                      <a:r>
                        <a:rPr lang="ru-RU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Республика Татарстан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14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61,04</a:t>
                      </a:r>
                      <a:endParaRPr lang="ru-RU" sz="14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58684">
                <a:tc>
                  <a:txBody>
                    <a:bodyPr/>
                    <a:lstStyle/>
                    <a:p>
                      <a:pPr marL="0" algn="l" defTabSz="914309" rtl="0" eaLnBrk="1" fontAlgn="b" latinLnBrk="0" hangingPunct="1"/>
                      <a:r>
                        <a:rPr lang="ru-RU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Чеченская Республика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14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60,68</a:t>
                      </a:r>
                      <a:endParaRPr lang="ru-RU" sz="14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99507">
                <a:tc>
                  <a:txBody>
                    <a:bodyPr/>
                    <a:lstStyle/>
                    <a:p>
                      <a:pPr marL="0" algn="l" defTabSz="914309" rtl="0" eaLnBrk="1" fontAlgn="b" latinLnBrk="0" hangingPunct="1"/>
                      <a:r>
                        <a:rPr lang="ru-RU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Калужская область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14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59,88</a:t>
                      </a:r>
                      <a:endParaRPr lang="ru-RU" sz="14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99507">
                <a:tc>
                  <a:txBody>
                    <a:bodyPr/>
                    <a:lstStyle/>
                    <a:p>
                      <a:pPr marL="0" algn="l" defTabSz="914309" rtl="0" eaLnBrk="1" fontAlgn="b" latinLnBrk="0" hangingPunct="1"/>
                      <a:r>
                        <a:rPr lang="ru-RU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Республика Коми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14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59,30</a:t>
                      </a:r>
                      <a:endParaRPr lang="ru-RU" sz="14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99507">
                <a:tc>
                  <a:txBody>
                    <a:bodyPr/>
                    <a:lstStyle/>
                    <a:p>
                      <a:pPr marL="0" algn="l" defTabSz="914309" rtl="0" eaLnBrk="1" fontAlgn="b" latinLnBrk="0" hangingPunct="1"/>
                      <a:r>
                        <a:rPr lang="ru-RU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Тульская область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14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59,13</a:t>
                      </a:r>
                      <a:endParaRPr lang="ru-RU" sz="14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40601">
                <a:tc>
                  <a:txBody>
                    <a:bodyPr/>
                    <a:lstStyle/>
                    <a:p>
                      <a:pPr marL="0" algn="l" defTabSz="914309" rtl="0" eaLnBrk="1" fontAlgn="b" latinLnBrk="0" hangingPunct="1"/>
                      <a:r>
                        <a:rPr lang="ru-RU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Калининградская область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14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59,06</a:t>
                      </a:r>
                      <a:endParaRPr lang="ru-RU" sz="14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1599047"/>
              </p:ext>
            </p:extLst>
          </p:nvPr>
        </p:nvGraphicFramePr>
        <p:xfrm>
          <a:off x="8040236" y="2053798"/>
          <a:ext cx="3150928" cy="4680585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219558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5534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0054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Архангельская область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39,63</a:t>
                      </a:r>
                      <a:endParaRPr lang="ru-RU" sz="14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0054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Тамбовская область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38,64</a:t>
                      </a:r>
                      <a:endParaRPr lang="ru-RU" sz="14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0054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Саратовская область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38,45</a:t>
                      </a:r>
                      <a:endParaRPr lang="ru-RU" sz="14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0054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Костромская область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37,42</a:t>
                      </a:r>
                      <a:endParaRPr lang="ru-RU" sz="14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0054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Красноярский край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37,14</a:t>
                      </a:r>
                      <a:endParaRPr lang="ru-RU" sz="14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86702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Кировская область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36,31</a:t>
                      </a:r>
                      <a:endParaRPr lang="ru-RU" sz="14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0054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Республика Хакасия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35,66</a:t>
                      </a:r>
                      <a:endParaRPr lang="ru-RU" sz="14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0054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Курганская область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35,61</a:t>
                      </a:r>
                      <a:endParaRPr lang="ru-RU" sz="14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0054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Ивановская область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33,50</a:t>
                      </a:r>
                      <a:endParaRPr lang="ru-RU" sz="14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0054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Свердловская область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33,50</a:t>
                      </a:r>
                      <a:endParaRPr lang="ru-RU" sz="14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0054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Пензенская область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33,06</a:t>
                      </a:r>
                      <a:endParaRPr lang="ru-RU" sz="14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0054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Республика Алтай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32,10</a:t>
                      </a:r>
                      <a:endParaRPr lang="ru-RU" sz="14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0054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Мурманская область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32,07</a:t>
                      </a:r>
                      <a:endParaRPr lang="ru-RU" sz="14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0054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Курская область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31,57</a:t>
                      </a:r>
                      <a:endParaRPr lang="ru-RU" sz="14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0054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Республика Саха (Якутия)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28,85</a:t>
                      </a:r>
                      <a:endParaRPr lang="ru-RU" sz="14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0054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Ханты-Мансийский АО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27,59</a:t>
                      </a:r>
                      <a:endParaRPr lang="ru-RU" sz="14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0054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Республика Дагестан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26,56</a:t>
                      </a:r>
                      <a:endParaRPr lang="ru-RU" sz="14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20054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Республика Адыгея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25,52</a:t>
                      </a:r>
                      <a:endParaRPr lang="ru-RU" sz="14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20054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Амурская область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20,74</a:t>
                      </a:r>
                      <a:endParaRPr lang="ru-RU" sz="14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20054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Республика Калмыкия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20,69</a:t>
                      </a:r>
                      <a:endParaRPr lang="ru-RU" sz="14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20054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Астраханская область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15,89</a:t>
                      </a:r>
                      <a:endParaRPr lang="ru-RU" sz="14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</a:tbl>
          </a:graphicData>
        </a:graphic>
      </p:graphicFrame>
      <p:sp>
        <p:nvSpPr>
          <p:cNvPr id="12" name="Google Shape;1994;p114"/>
          <p:cNvSpPr/>
          <p:nvPr/>
        </p:nvSpPr>
        <p:spPr>
          <a:xfrm>
            <a:off x="570479" y="925572"/>
            <a:ext cx="6019149" cy="32478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10" tIns="91410" rIns="91410" bIns="91410" anchor="ctr" anchorCtr="0">
            <a:noAutofit/>
          </a:bodyPr>
          <a:lstStyle/>
          <a:p>
            <a:pPr algn="just"/>
            <a:r>
              <a:rPr lang="ru-RU" sz="2000" dirty="0" smtClean="0">
                <a:solidFill>
                  <a:srgbClr val="660066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Доля обучающихся, завершивших тестирование (%)</a:t>
            </a:r>
            <a:endParaRPr lang="ru-RU" sz="2000" dirty="0">
              <a:solidFill>
                <a:srgbClr val="660066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631259" y="797777"/>
            <a:ext cx="3369657" cy="861770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pPr algn="r"/>
            <a:r>
              <a:rPr lang="ru-RU" sz="3600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3600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endParaRPr lang="ru-RU" sz="3600" dirty="0" smtClean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(по состоянию на 20.01.2022) </a:t>
            </a:r>
            <a:endParaRPr lang="ru-RU" sz="1400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3692844"/>
              </p:ext>
            </p:extLst>
          </p:nvPr>
        </p:nvGraphicFramePr>
        <p:xfrm>
          <a:off x="4939655" y="1742820"/>
          <a:ext cx="2672745" cy="3779520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186470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0803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10742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Кабардино-Балкарская Республика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47,39</a:t>
                      </a:r>
                      <a:endParaRPr lang="ru-RU" sz="14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4444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Республика Тыва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46,37</a:t>
                      </a:r>
                      <a:endParaRPr lang="ru-RU" sz="14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4444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Ставропольский край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46,08</a:t>
                      </a:r>
                      <a:endParaRPr lang="ru-RU" sz="14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94444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Севастополь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45,56</a:t>
                      </a:r>
                      <a:endParaRPr lang="ru-RU" sz="14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94444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Республика Карелия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45,18</a:t>
                      </a:r>
                      <a:endParaRPr lang="ru-RU" sz="14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94444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Республика Бурятия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45,09</a:t>
                      </a:r>
                      <a:endParaRPr lang="ru-RU" sz="14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94444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Тверская область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44,67</a:t>
                      </a:r>
                      <a:endParaRPr lang="ru-RU" sz="14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4414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Забайкальский край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44,66</a:t>
                      </a:r>
                      <a:endParaRPr lang="ru-RU" sz="14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80568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Республика Марий Эл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42,98</a:t>
                      </a:r>
                      <a:endParaRPr lang="ru-RU" sz="14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76047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Владимирская область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42,62</a:t>
                      </a:r>
                      <a:endParaRPr lang="ru-RU" sz="14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1693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Чувашская Республика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42,53</a:t>
                      </a:r>
                      <a:endParaRPr lang="ru-RU" sz="14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4417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Нижегородская область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42,42</a:t>
                      </a:r>
                      <a:endParaRPr lang="ru-RU" sz="14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94444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Ульяновская область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42,17</a:t>
                      </a:r>
                      <a:endParaRPr lang="ru-RU" sz="14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94444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Томская область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41,74</a:t>
                      </a:r>
                      <a:endParaRPr lang="ru-RU" sz="14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08034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Хабаровский край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40,70</a:t>
                      </a:r>
                      <a:endParaRPr lang="ru-RU" sz="14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194444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Республика Крым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40,08</a:t>
                      </a:r>
                      <a:endParaRPr lang="ru-RU" sz="14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</a:tbl>
          </a:graphicData>
        </a:graphic>
      </p:graphicFrame>
      <p:pic>
        <p:nvPicPr>
          <p:cNvPr id="11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68" y="134319"/>
            <a:ext cx="583733" cy="493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00053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274890" y="983922"/>
            <a:ext cx="2724975" cy="2826163"/>
          </a:xfrm>
          <a:prstGeom prst="rect">
            <a:avLst/>
          </a:prstGeom>
          <a:noFill/>
          <a:ln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5446" tIns="27724" rIns="55446" bIns="27724" rtlCol="0" anchor="ctr"/>
          <a:lstStyle/>
          <a:p>
            <a:pPr algn="ctr" defTabSz="554466"/>
            <a:endParaRPr lang="ru-RU" sz="11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381441" y="945558"/>
            <a:ext cx="2865081" cy="2864527"/>
          </a:xfrm>
          <a:prstGeom prst="rect">
            <a:avLst/>
          </a:prstGeom>
          <a:noFill/>
          <a:ln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5446" tIns="27724" rIns="55446" bIns="27724" rtlCol="0" anchor="ctr"/>
          <a:lstStyle/>
          <a:p>
            <a:pPr algn="ctr" defTabSz="554466"/>
            <a:endParaRPr lang="ru-RU" sz="1100" dirty="0">
              <a:solidFill>
                <a:prstClr val="white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609324" y="998904"/>
            <a:ext cx="2563610" cy="2811181"/>
          </a:xfrm>
          <a:prstGeom prst="rect">
            <a:avLst/>
          </a:prstGeom>
          <a:noFill/>
          <a:ln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5446" tIns="27724" rIns="55446" bIns="27724" rtlCol="0" anchor="ctr"/>
          <a:lstStyle/>
          <a:p>
            <a:pPr algn="ctr" defTabSz="554466"/>
            <a:endParaRPr lang="ru-RU" sz="1100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543282" y="933782"/>
            <a:ext cx="2329093" cy="2876303"/>
          </a:xfrm>
          <a:prstGeom prst="rect">
            <a:avLst/>
          </a:prstGeom>
          <a:noFill/>
          <a:ln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5446" tIns="27724" rIns="55446" bIns="27724" rtlCol="0" anchor="ctr"/>
          <a:lstStyle/>
          <a:p>
            <a:pPr algn="ctr" defTabSz="554466"/>
            <a:endParaRPr lang="ru-RU" sz="1100" dirty="0">
              <a:solidFill>
                <a:prstClr val="white"/>
              </a:solidFill>
            </a:endParaRPr>
          </a:p>
        </p:txBody>
      </p:sp>
      <p:sp>
        <p:nvSpPr>
          <p:cNvPr id="51" name="Text Box 23"/>
          <p:cNvSpPr txBox="1">
            <a:spLocks noChangeArrowheads="1"/>
          </p:cNvSpPr>
          <p:nvPr/>
        </p:nvSpPr>
        <p:spPr bwMode="auto">
          <a:xfrm>
            <a:off x="919966" y="288637"/>
            <a:ext cx="5833496" cy="366521"/>
          </a:xfrm>
          <a:prstGeom prst="rect">
            <a:avLst/>
          </a:prstGeom>
          <a:solidFill>
            <a:srgbClr val="660066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103896" tIns="51948" rIns="103896" bIns="51948">
            <a:spAutoFit/>
          </a:bodyPr>
          <a:lstStyle/>
          <a:p>
            <a:pPr defTabSz="554466"/>
            <a:r>
              <a:rPr lang="ru-RU" sz="17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УЧАСТИЕ СУБЪЕКТОВ РОССИЙСКОЙ ФЕДЕРАЦИИ</a:t>
            </a:r>
            <a:endParaRPr lang="ru-RU" sz="1700" b="1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74892" y="933782"/>
            <a:ext cx="2724974" cy="646908"/>
          </a:xfrm>
          <a:prstGeom prst="rect">
            <a:avLst/>
          </a:prstGeom>
          <a:solidFill>
            <a:srgbClr val="66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5446" tIns="27724" rIns="55446" bIns="27724" rtlCol="0" anchor="ctr"/>
          <a:lstStyle/>
          <a:p>
            <a:pPr algn="ctr" defTabSz="554466"/>
            <a:r>
              <a:rPr lang="ru-RU" sz="1200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ЦЕНТРАЛЬНЫЙ ФЕДЕРАЛЬНЫЙ ОКРУГ</a:t>
            </a:r>
            <a:endParaRPr lang="ru-RU" sz="12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381441" y="933782"/>
            <a:ext cx="2865081" cy="646908"/>
          </a:xfrm>
          <a:prstGeom prst="rect">
            <a:avLst/>
          </a:prstGeom>
          <a:solidFill>
            <a:srgbClr val="66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5446" tIns="27724" rIns="55446" bIns="27724" rtlCol="0" anchor="ctr"/>
          <a:lstStyle/>
          <a:p>
            <a:pPr algn="ctr" defTabSz="554466"/>
            <a:r>
              <a:rPr lang="ru-RU" sz="1200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СЕВЕРО-ЗАПАДНЫЙ </a:t>
            </a:r>
          </a:p>
          <a:p>
            <a:pPr algn="ctr" defTabSz="554466"/>
            <a:r>
              <a:rPr lang="ru-RU" sz="1200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ФЕДЕРАЛЬНЫЙ ОКРУГ</a:t>
            </a:r>
            <a:endParaRPr lang="ru-RU" sz="12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609324" y="933782"/>
            <a:ext cx="2563610" cy="646908"/>
          </a:xfrm>
          <a:prstGeom prst="rect">
            <a:avLst/>
          </a:prstGeom>
          <a:solidFill>
            <a:srgbClr val="66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5446" tIns="27724" rIns="55446" bIns="27724" rtlCol="0" anchor="ctr"/>
          <a:lstStyle/>
          <a:p>
            <a:pPr algn="ctr" defTabSz="554466"/>
            <a:r>
              <a:rPr lang="ru-RU" sz="1200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ЮЖНЫЙ </a:t>
            </a:r>
          </a:p>
          <a:p>
            <a:pPr algn="ctr" defTabSz="554466"/>
            <a:r>
              <a:rPr lang="ru-RU" sz="1200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ФЕДЕРАЛЬНЫЙ ОКРУГ</a:t>
            </a:r>
            <a:endParaRPr lang="ru-RU" sz="12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9543282" y="933782"/>
            <a:ext cx="2329093" cy="646908"/>
          </a:xfrm>
          <a:prstGeom prst="rect">
            <a:avLst/>
          </a:prstGeom>
          <a:solidFill>
            <a:srgbClr val="66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5446" tIns="27724" rIns="55446" bIns="27724" rtlCol="0" anchor="ctr"/>
          <a:lstStyle/>
          <a:p>
            <a:pPr algn="ctr" defTabSz="554466"/>
            <a:r>
              <a:rPr lang="ru-RU" sz="1200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СЕВЕРО-КАВКАЗСКИЙ ФЕДЕРАЛЬНЫЙ ОКРУГ</a:t>
            </a:r>
            <a:endParaRPr lang="ru-RU" sz="12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0801" y="2366223"/>
            <a:ext cx="1524836" cy="1594872"/>
          </a:xfrm>
          <a:prstGeom prst="rect">
            <a:avLst/>
          </a:prstGeom>
        </p:spPr>
        <p:txBody>
          <a:bodyPr wrap="square" lIns="55446" tIns="27724" rIns="55446" bIns="27724">
            <a:spAutoFit/>
          </a:bodyPr>
          <a:lstStyle/>
          <a:p>
            <a:pPr marL="173271" indent="-173271" algn="just" defTabSz="554466">
              <a:buFont typeface="Arial" panose="020B0604020202020204" pitchFamily="34" charset="0"/>
              <a:buChar char="•"/>
            </a:pP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3271" indent="-173271" algn="just" defTabSz="554466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Москва </a:t>
            </a:r>
          </a:p>
          <a:p>
            <a:pPr marL="173271" indent="-173271" algn="just" defTabSz="554466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Владимирская область</a:t>
            </a:r>
          </a:p>
          <a:p>
            <a:pPr marL="173271" indent="-173271" algn="just" defTabSz="554466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Воронежская область</a:t>
            </a:r>
          </a:p>
          <a:p>
            <a:pPr marL="173271" indent="-173271" algn="just" defTabSz="554466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Калужская область</a:t>
            </a:r>
          </a:p>
          <a:p>
            <a:pPr marL="173271" indent="-173271" algn="just" defTabSz="554466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Липецкая область</a:t>
            </a:r>
          </a:p>
          <a:p>
            <a:pPr marL="173271" indent="-173271" algn="just" defTabSz="554466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Московская область</a:t>
            </a:r>
          </a:p>
          <a:p>
            <a:pPr marL="173271" indent="-173271" algn="just" defTabSz="554466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Смоленская область</a:t>
            </a:r>
          </a:p>
          <a:p>
            <a:pPr marL="173271" indent="-173271" algn="just" defTabSz="554466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Ярославская 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</a:t>
            </a:r>
          </a:p>
          <a:p>
            <a:pPr marL="173271" indent="-173271" algn="just" defTabSz="554466">
              <a:buFont typeface="Arial" panose="020B0604020202020204" pitchFamily="34" charset="0"/>
              <a:buChar char="•"/>
            </a:pP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73416" y="1651313"/>
            <a:ext cx="11597483" cy="487438"/>
          </a:xfrm>
          <a:prstGeom prst="rect">
            <a:avLst/>
          </a:prstGeom>
          <a:solidFill>
            <a:srgbClr val="66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5446" tIns="27724" rIns="55446" bIns="27724" rtlCol="0" anchor="ctr"/>
          <a:lstStyle/>
          <a:p>
            <a:pPr algn="ctr" defTabSz="554466"/>
            <a:endParaRPr lang="ru-RU" sz="1100" dirty="0">
              <a:solidFill>
                <a:prstClr val="white"/>
              </a:solidFill>
            </a:endParaRPr>
          </a:p>
        </p:txBody>
      </p:sp>
      <p:sp>
        <p:nvSpPr>
          <p:cNvPr id="15" name="Text Box 23"/>
          <p:cNvSpPr txBox="1">
            <a:spLocks noChangeArrowheads="1"/>
          </p:cNvSpPr>
          <p:nvPr/>
        </p:nvSpPr>
        <p:spPr bwMode="auto">
          <a:xfrm>
            <a:off x="250801" y="1688656"/>
            <a:ext cx="11667784" cy="366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03896" tIns="51948" rIns="103896" bIns="51948">
            <a:spAutoFit/>
          </a:bodyPr>
          <a:lstStyle/>
          <a:p>
            <a:pPr defTabSz="554466"/>
            <a:r>
              <a:rPr lang="ru-RU" sz="17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Участие муниципальных образований в международном исследовании </a:t>
            </a:r>
            <a:r>
              <a:rPr lang="en-US" sz="17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PISA</a:t>
            </a:r>
            <a:r>
              <a:rPr lang="ru-RU" sz="17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2022</a:t>
            </a:r>
            <a:r>
              <a:rPr lang="ru-RU" sz="1700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</a:t>
            </a:r>
            <a:endParaRPr lang="ru-RU" sz="17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458260" y="2355887"/>
            <a:ext cx="138633" cy="148959"/>
          </a:xfrm>
          <a:prstGeom prst="downArrow">
            <a:avLst/>
          </a:prstGeom>
          <a:solidFill>
            <a:srgbClr val="660066"/>
          </a:solidFill>
          <a:ln>
            <a:solidFill>
              <a:srgbClr val="1B32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5446" tIns="27724" rIns="55446" bIns="27724" rtlCol="0" anchor="ctr"/>
          <a:lstStyle/>
          <a:p>
            <a:pPr algn="ctr" defTabSz="554466"/>
            <a:endParaRPr lang="ru-RU" sz="1100" dirty="0">
              <a:solidFill>
                <a:prstClr val="white"/>
              </a:solidFill>
            </a:endParaRPr>
          </a:p>
        </p:txBody>
      </p:sp>
      <p:sp>
        <p:nvSpPr>
          <p:cNvPr id="30" name="Стрелка вниз 29"/>
          <p:cNvSpPr/>
          <p:nvPr/>
        </p:nvSpPr>
        <p:spPr>
          <a:xfrm>
            <a:off x="3839468" y="2370619"/>
            <a:ext cx="138633" cy="148959"/>
          </a:xfrm>
          <a:prstGeom prst="downArrow">
            <a:avLst/>
          </a:prstGeom>
          <a:solidFill>
            <a:srgbClr val="660066"/>
          </a:solidFill>
          <a:ln>
            <a:solidFill>
              <a:srgbClr val="1B32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5446" tIns="27724" rIns="55446" bIns="27724" rtlCol="0" anchor="ctr"/>
          <a:lstStyle/>
          <a:p>
            <a:pPr algn="ctr" defTabSz="554466"/>
            <a:endParaRPr lang="ru-RU" sz="1100" dirty="0">
              <a:solidFill>
                <a:prstClr val="white"/>
              </a:solidFill>
            </a:endParaRPr>
          </a:p>
        </p:txBody>
      </p:sp>
      <p:sp>
        <p:nvSpPr>
          <p:cNvPr id="31" name="Стрелка вниз 30"/>
          <p:cNvSpPr/>
          <p:nvPr/>
        </p:nvSpPr>
        <p:spPr>
          <a:xfrm>
            <a:off x="6912163" y="2323460"/>
            <a:ext cx="138633" cy="148959"/>
          </a:xfrm>
          <a:prstGeom prst="downArrow">
            <a:avLst/>
          </a:prstGeom>
          <a:solidFill>
            <a:srgbClr val="660066"/>
          </a:solidFill>
          <a:ln>
            <a:solidFill>
              <a:srgbClr val="1B32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5446" tIns="27724" rIns="55446" bIns="27724" rtlCol="0" anchor="ctr"/>
          <a:lstStyle/>
          <a:p>
            <a:pPr algn="ctr" defTabSz="554466"/>
            <a:endParaRPr lang="ru-RU" sz="1100" dirty="0">
              <a:solidFill>
                <a:prstClr val="white"/>
              </a:solidFill>
            </a:endParaRPr>
          </a:p>
        </p:txBody>
      </p:sp>
      <p:sp>
        <p:nvSpPr>
          <p:cNvPr id="32" name="Стрелка вниз 31"/>
          <p:cNvSpPr/>
          <p:nvPr/>
        </p:nvSpPr>
        <p:spPr>
          <a:xfrm>
            <a:off x="9733288" y="2306869"/>
            <a:ext cx="138633" cy="148959"/>
          </a:xfrm>
          <a:prstGeom prst="downArrow">
            <a:avLst/>
          </a:prstGeom>
          <a:solidFill>
            <a:srgbClr val="660066"/>
          </a:solidFill>
          <a:ln>
            <a:solidFill>
              <a:srgbClr val="1B32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5446" tIns="27724" rIns="55446" bIns="27724" rtlCol="0" anchor="ctr"/>
          <a:lstStyle/>
          <a:p>
            <a:pPr algn="ctr" defTabSz="554466"/>
            <a:endParaRPr lang="ru-RU" sz="1100" dirty="0">
              <a:solidFill>
                <a:prstClr val="white"/>
              </a:solidFill>
            </a:endParaRPr>
          </a:p>
        </p:txBody>
      </p:sp>
      <p:sp>
        <p:nvSpPr>
          <p:cNvPr id="10" name="AutoShape 2" descr="https://perlinka.org.ua/wp-content/uploads/2020/01/10945665_1660141067598583_1079165463186542316_o.jpg"/>
          <p:cNvSpPr>
            <a:spLocks noChangeAspect="1" noChangeArrowheads="1"/>
          </p:cNvSpPr>
          <p:nvPr/>
        </p:nvSpPr>
        <p:spPr bwMode="auto">
          <a:xfrm>
            <a:off x="94347" y="-87602"/>
            <a:ext cx="184844" cy="184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5446" tIns="27724" rIns="55446" bIns="27724" numCol="1" anchor="t" anchorCtr="0" compatLnSpc="1">
            <a:prstTxWarp prst="textNoShape">
              <a:avLst/>
            </a:prstTxWarp>
          </a:bodyPr>
          <a:lstStyle/>
          <a:p>
            <a:pPr defTabSz="554466"/>
            <a:endParaRPr lang="ru-RU" sz="1100" dirty="0">
              <a:solidFill>
                <a:prstClr val="black"/>
              </a:solidFill>
            </a:endParaRPr>
          </a:p>
        </p:txBody>
      </p:sp>
      <p:sp>
        <p:nvSpPr>
          <p:cNvPr id="11" name="AutoShape 4" descr="https://perlinka.org.ua/wp-content/uploads/2020/01/10945665_1660141067598583_1079165463186542316_o.jpg"/>
          <p:cNvSpPr>
            <a:spLocks noChangeAspect="1" noChangeArrowheads="1"/>
          </p:cNvSpPr>
          <p:nvPr/>
        </p:nvSpPr>
        <p:spPr bwMode="auto">
          <a:xfrm>
            <a:off x="186769" y="4813"/>
            <a:ext cx="184844" cy="184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5446" tIns="27724" rIns="55446" bIns="27724" numCol="1" anchor="t" anchorCtr="0" compatLnSpc="1">
            <a:prstTxWarp prst="textNoShape">
              <a:avLst/>
            </a:prstTxWarp>
          </a:bodyPr>
          <a:lstStyle/>
          <a:p>
            <a:pPr defTabSz="554466"/>
            <a:endParaRPr lang="ru-RU" sz="1100" dirty="0">
              <a:solidFill>
                <a:prstClr val="black"/>
              </a:solidFill>
            </a:endParaRPr>
          </a:p>
        </p:txBody>
      </p:sp>
      <p:grpSp>
        <p:nvGrpSpPr>
          <p:cNvPr id="33" name="Группа 32"/>
          <p:cNvGrpSpPr/>
          <p:nvPr/>
        </p:nvGrpSpPr>
        <p:grpSpPr>
          <a:xfrm>
            <a:off x="8738990" y="95479"/>
            <a:ext cx="3095416" cy="716652"/>
            <a:chOff x="236088" y="255565"/>
            <a:chExt cx="5930847" cy="1232993"/>
          </a:xfrm>
        </p:grpSpPr>
        <p:pic>
          <p:nvPicPr>
            <p:cNvPr id="34" name="Picture 2">
              <a:extLst>
                <a:ext uri="{FF2B5EF4-FFF2-40B4-BE49-F238E27FC236}">
                  <a16:creationId xmlns:a16="http://schemas.microsoft.com/office/drawing/2014/main" xmlns="" id="{F46E483B-011F-46FD-9B04-755AB48F2C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660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088" y="258578"/>
              <a:ext cx="3824896" cy="12299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Прямоугольник 34"/>
            <p:cNvSpPr/>
            <p:nvPr/>
          </p:nvSpPr>
          <p:spPr>
            <a:xfrm>
              <a:off x="3770969" y="255565"/>
              <a:ext cx="2395966" cy="111200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 defTabSz="914400">
                <a:defRPr/>
              </a:pPr>
              <a:r>
                <a:rPr lang="ru-RU" sz="3600" b="1" kern="0" dirty="0" smtClean="0">
                  <a:ln w="1905"/>
                  <a:solidFill>
                    <a:srgbClr val="FFC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- 2022</a:t>
              </a:r>
            </a:p>
          </p:txBody>
        </p:sp>
      </p:grpSp>
      <p:sp>
        <p:nvSpPr>
          <p:cNvPr id="37" name="Прямоугольник 36"/>
          <p:cNvSpPr/>
          <p:nvPr/>
        </p:nvSpPr>
        <p:spPr>
          <a:xfrm>
            <a:off x="2131920" y="2339829"/>
            <a:ext cx="762418" cy="1440984"/>
          </a:xfrm>
          <a:prstGeom prst="rect">
            <a:avLst/>
          </a:prstGeom>
        </p:spPr>
        <p:txBody>
          <a:bodyPr wrap="square" lIns="55446" tIns="27724" rIns="55446" bIns="27724">
            <a:spAutoFit/>
          </a:bodyPr>
          <a:lstStyle/>
          <a:p>
            <a:pPr marL="173271" indent="-173271" algn="just" defTabSz="554466">
              <a:buFont typeface="Arial" panose="020B0604020202020204" pitchFamily="34" charset="0"/>
              <a:buChar char="•"/>
            </a:pP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3271" indent="-173271" algn="just" defTabSz="554466">
              <a:buFont typeface="Times New Roman" panose="02020603050405020304" pitchFamily="18" charset="0"/>
              <a:buChar char="˗"/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школ</a:t>
            </a:r>
          </a:p>
          <a:p>
            <a:pPr marL="173271" indent="-173271" algn="just" defTabSz="554466">
              <a:buFont typeface="Times New Roman" panose="02020603050405020304" pitchFamily="18" charset="0"/>
              <a:buChar char="˗"/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 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</a:t>
            </a:r>
          </a:p>
          <a:p>
            <a:pPr marL="173271" indent="-173271" algn="just" defTabSz="554466">
              <a:buFont typeface="Times New Roman" panose="02020603050405020304" pitchFamily="18" charset="0"/>
              <a:buChar char="˗"/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 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</a:t>
            </a:r>
          </a:p>
          <a:p>
            <a:pPr marL="173271" indent="-173271" algn="just" defTabSz="554466">
              <a:buFont typeface="Times New Roman" panose="02020603050405020304" pitchFamily="18" charset="0"/>
              <a:buChar char="˗"/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 школ</a:t>
            </a:r>
          </a:p>
          <a:p>
            <a:pPr marL="173271" indent="-173271" algn="just" defTabSz="554466">
              <a:buFont typeface="Times New Roman" panose="02020603050405020304" pitchFamily="18" charset="0"/>
              <a:buChar char="˗"/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3271" indent="-173271" algn="just" defTabSz="554466">
              <a:buFont typeface="Times New Roman" panose="02020603050405020304" pitchFamily="18" charset="0"/>
              <a:buChar char="˗"/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</a:t>
            </a:r>
          </a:p>
          <a:p>
            <a:pPr marL="173271" indent="-173271" algn="just" defTabSz="554466">
              <a:buFont typeface="Times New Roman" panose="02020603050405020304" pitchFamily="18" charset="0"/>
              <a:buChar char="˗"/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 школ</a:t>
            </a:r>
          </a:p>
          <a:p>
            <a:pPr marL="173271" indent="-173271" algn="just" defTabSz="554466">
              <a:buFont typeface="Times New Roman" panose="02020603050405020304" pitchFamily="18" charset="0"/>
              <a:buChar char="˗"/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 школ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3496432" y="2348595"/>
            <a:ext cx="1700358" cy="979319"/>
          </a:xfrm>
          <a:prstGeom prst="rect">
            <a:avLst/>
          </a:prstGeom>
        </p:spPr>
        <p:txBody>
          <a:bodyPr wrap="square" lIns="55446" tIns="27724" rIns="55446" bIns="27724">
            <a:spAutoFit/>
          </a:bodyPr>
          <a:lstStyle/>
          <a:p>
            <a:pPr marL="173271" indent="-173271" algn="just" defTabSz="554466">
              <a:buFont typeface="Arial" panose="020B0604020202020204" pitchFamily="34" charset="0"/>
              <a:buChar char="•"/>
            </a:pP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3271" indent="-173271" algn="just" defTabSz="554466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Санкт-Петербург</a:t>
            </a:r>
          </a:p>
          <a:p>
            <a:pPr marL="173271" indent="-173271" algn="just" defTabSz="554466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Архангельская область</a:t>
            </a:r>
          </a:p>
          <a:p>
            <a:pPr marL="173271" indent="-173271" algn="just" defTabSz="554466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Ленинградская область</a:t>
            </a:r>
          </a:p>
          <a:p>
            <a:pPr marL="173271" indent="-173271" algn="just" defTabSz="554466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Мурманская 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</a:t>
            </a:r>
          </a:p>
          <a:p>
            <a:pPr marL="173271" indent="-173271" algn="just" defTabSz="554466">
              <a:buFont typeface="Arial" panose="020B0604020202020204" pitchFamily="34" charset="0"/>
              <a:buChar char="•"/>
            </a:pP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5196790" y="2322201"/>
            <a:ext cx="762418" cy="825431"/>
          </a:xfrm>
          <a:prstGeom prst="rect">
            <a:avLst/>
          </a:prstGeom>
        </p:spPr>
        <p:txBody>
          <a:bodyPr wrap="square" lIns="55446" tIns="27724" rIns="55446" bIns="27724">
            <a:spAutoFit/>
          </a:bodyPr>
          <a:lstStyle/>
          <a:p>
            <a:pPr marL="173271" indent="-173271" algn="just" defTabSz="554466">
              <a:buFont typeface="Arial" panose="020B0604020202020204" pitchFamily="34" charset="0"/>
              <a:buChar char="•"/>
            </a:pP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3271" indent="-173271" algn="just" defTabSz="554466">
              <a:buFont typeface="Times New Roman" panose="02020603050405020304" pitchFamily="18" charset="0"/>
              <a:buChar char="˗"/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 школ</a:t>
            </a:r>
          </a:p>
          <a:p>
            <a:pPr marL="173271" indent="-173271" algn="just" defTabSz="554466">
              <a:buFont typeface="Times New Roman" panose="02020603050405020304" pitchFamily="18" charset="0"/>
              <a:buChar char="˗"/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 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</a:t>
            </a:r>
          </a:p>
          <a:p>
            <a:pPr marL="173271" indent="-173271" algn="just" defTabSz="554466">
              <a:buFont typeface="Times New Roman" panose="02020603050405020304" pitchFamily="18" charset="0"/>
              <a:buChar char="˗"/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 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</a:t>
            </a:r>
          </a:p>
          <a:p>
            <a:pPr marL="173271" indent="-173271" algn="just" defTabSz="554466">
              <a:buFont typeface="Times New Roman" panose="02020603050405020304" pitchFamily="18" charset="0"/>
              <a:buChar char="˗"/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школ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6638388" y="2306869"/>
            <a:ext cx="1740659" cy="1133207"/>
          </a:xfrm>
          <a:prstGeom prst="rect">
            <a:avLst/>
          </a:prstGeom>
        </p:spPr>
        <p:txBody>
          <a:bodyPr wrap="square" lIns="55446" tIns="27724" rIns="55446" bIns="27724">
            <a:spAutoFit/>
          </a:bodyPr>
          <a:lstStyle/>
          <a:p>
            <a:pPr marL="173271" indent="-173271" algn="just" defTabSz="554466">
              <a:buFont typeface="Arial" panose="020B0604020202020204" pitchFamily="34" charset="0"/>
              <a:buChar char="•"/>
            </a:pP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3271" indent="-173271" algn="just" defTabSz="554466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Калмыкия</a:t>
            </a:r>
          </a:p>
          <a:p>
            <a:pPr marL="173271" indent="-173271" algn="just" defTabSz="554466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 Крым</a:t>
            </a:r>
          </a:p>
          <a:p>
            <a:pPr marL="173271" indent="-173271" algn="just" defTabSz="554466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Краснодарский край</a:t>
            </a:r>
          </a:p>
          <a:p>
            <a:pPr marL="173271" indent="-173271" algn="just" defTabSz="554466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Волгоградская область</a:t>
            </a:r>
          </a:p>
          <a:p>
            <a:pPr marL="173271" indent="-173271" algn="just" defTabSz="554466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Ростовская 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</a:t>
            </a:r>
          </a:p>
          <a:p>
            <a:pPr marL="173271" indent="-173271" algn="just" defTabSz="554466">
              <a:buFont typeface="Arial" panose="020B0604020202020204" pitchFamily="34" charset="0"/>
              <a:buChar char="•"/>
            </a:pP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8345187" y="2298750"/>
            <a:ext cx="762418" cy="979319"/>
          </a:xfrm>
          <a:prstGeom prst="rect">
            <a:avLst/>
          </a:prstGeom>
        </p:spPr>
        <p:txBody>
          <a:bodyPr wrap="square" lIns="55446" tIns="27724" rIns="55446" bIns="27724">
            <a:spAutoFit/>
          </a:bodyPr>
          <a:lstStyle/>
          <a:p>
            <a:pPr marL="173271" indent="-173271" algn="just" defTabSz="554466">
              <a:buFont typeface="Arial" panose="020B0604020202020204" pitchFamily="34" charset="0"/>
              <a:buChar char="•"/>
            </a:pP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3271" indent="-173271" algn="just" defTabSz="554466">
              <a:buFont typeface="Times New Roman" panose="02020603050405020304" pitchFamily="18" charset="0"/>
              <a:buChar char="˗"/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 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</a:t>
            </a:r>
          </a:p>
          <a:p>
            <a:pPr marL="173271" indent="-173271" algn="just" defTabSz="554466">
              <a:buFont typeface="Times New Roman" panose="02020603050405020304" pitchFamily="18" charset="0"/>
              <a:buChar char="˗"/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 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</a:t>
            </a:r>
          </a:p>
          <a:p>
            <a:pPr marL="173271" indent="-173271" algn="just" defTabSz="554466">
              <a:buFont typeface="Times New Roman" panose="02020603050405020304" pitchFamily="18" charset="0"/>
              <a:buChar char="˗"/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 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</a:t>
            </a:r>
          </a:p>
          <a:p>
            <a:pPr marL="173271" indent="-173271" algn="just" defTabSz="554466">
              <a:buFont typeface="Times New Roman" panose="02020603050405020304" pitchFamily="18" charset="0"/>
              <a:buChar char="˗"/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3271" indent="-173271" algn="just" defTabSz="554466">
              <a:buFont typeface="Times New Roman" panose="02020603050405020304" pitchFamily="18" charset="0"/>
              <a:buChar char="˗"/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 школ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9528033" y="2319341"/>
            <a:ext cx="1740659" cy="825431"/>
          </a:xfrm>
          <a:prstGeom prst="rect">
            <a:avLst/>
          </a:prstGeom>
        </p:spPr>
        <p:txBody>
          <a:bodyPr wrap="square" lIns="55446" tIns="27724" rIns="55446" bIns="27724">
            <a:spAutoFit/>
          </a:bodyPr>
          <a:lstStyle/>
          <a:p>
            <a:pPr marL="173271" indent="-173271" algn="just" defTabSz="554466">
              <a:buFont typeface="Arial" panose="020B0604020202020204" pitchFamily="34" charset="0"/>
              <a:buChar char="•"/>
            </a:pP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3271" indent="-173271" algn="just" defTabSz="554466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Дагестан</a:t>
            </a:r>
          </a:p>
          <a:p>
            <a:pPr marL="173271" indent="-173271" algn="just" defTabSz="554466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 Ингушетия</a:t>
            </a:r>
          </a:p>
          <a:p>
            <a:pPr marL="173271" indent="-173271" algn="just" defTabSz="554466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Чеченская Республика</a:t>
            </a:r>
          </a:p>
          <a:p>
            <a:pPr marL="173271" indent="-173271" algn="just" defTabSz="554466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Ставропольский 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край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11086803" y="2349285"/>
            <a:ext cx="762418" cy="825431"/>
          </a:xfrm>
          <a:prstGeom prst="rect">
            <a:avLst/>
          </a:prstGeom>
        </p:spPr>
        <p:txBody>
          <a:bodyPr wrap="square" lIns="55446" tIns="27724" rIns="55446" bIns="27724">
            <a:spAutoFit/>
          </a:bodyPr>
          <a:lstStyle/>
          <a:p>
            <a:pPr marL="173271" indent="-173271" algn="just" defTabSz="554466">
              <a:buFont typeface="Arial" panose="020B0604020202020204" pitchFamily="34" charset="0"/>
              <a:buChar char="•"/>
            </a:pP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3271" indent="-173271" algn="just" defTabSz="554466">
              <a:buFont typeface="Times New Roman" panose="02020603050405020304" pitchFamily="18" charset="0"/>
              <a:buChar char="˗"/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 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</a:t>
            </a:r>
          </a:p>
          <a:p>
            <a:pPr marL="173271" indent="-173271" algn="just" defTabSz="554466">
              <a:buFont typeface="Times New Roman" panose="02020603050405020304" pitchFamily="18" charset="0"/>
              <a:buChar char="˗"/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 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</a:t>
            </a:r>
          </a:p>
          <a:p>
            <a:pPr marL="173271" indent="-173271" algn="just" defTabSz="554466">
              <a:buFont typeface="Times New Roman" panose="02020603050405020304" pitchFamily="18" charset="0"/>
              <a:buChar char="˗"/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 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</a:t>
            </a:r>
          </a:p>
          <a:p>
            <a:pPr marL="173271" indent="-173271" algn="just" defTabSz="554466">
              <a:buFont typeface="Times New Roman" panose="02020603050405020304" pitchFamily="18" charset="0"/>
              <a:buChar char="˗"/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Прямоугольник 62"/>
          <p:cNvSpPr/>
          <p:nvPr/>
        </p:nvSpPr>
        <p:spPr>
          <a:xfrm>
            <a:off x="289032" y="3960783"/>
            <a:ext cx="2724975" cy="2826163"/>
          </a:xfrm>
          <a:prstGeom prst="rect">
            <a:avLst/>
          </a:prstGeom>
          <a:noFill/>
          <a:ln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5446" tIns="27724" rIns="55446" bIns="27724" rtlCol="0" anchor="ctr"/>
          <a:lstStyle/>
          <a:p>
            <a:pPr algn="ctr" defTabSz="554466"/>
            <a:endParaRPr lang="ru-RU" sz="11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Прямоугольник 63"/>
          <p:cNvSpPr/>
          <p:nvPr/>
        </p:nvSpPr>
        <p:spPr>
          <a:xfrm>
            <a:off x="3374317" y="3922419"/>
            <a:ext cx="2865081" cy="2864527"/>
          </a:xfrm>
          <a:prstGeom prst="rect">
            <a:avLst/>
          </a:prstGeom>
          <a:noFill/>
          <a:ln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5446" tIns="27724" rIns="55446" bIns="27724" rtlCol="0" anchor="ctr"/>
          <a:lstStyle/>
          <a:p>
            <a:pPr algn="ctr" defTabSz="554466"/>
            <a:endParaRPr lang="ru-RU" sz="1100" dirty="0">
              <a:solidFill>
                <a:prstClr val="white"/>
              </a:solidFill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6612833" y="3975765"/>
            <a:ext cx="2563610" cy="2811181"/>
          </a:xfrm>
          <a:prstGeom prst="rect">
            <a:avLst/>
          </a:prstGeom>
          <a:noFill/>
          <a:ln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5446" tIns="27724" rIns="55446" bIns="27724" rtlCol="0" anchor="ctr"/>
          <a:lstStyle/>
          <a:p>
            <a:pPr algn="ctr" defTabSz="554466"/>
            <a:endParaRPr lang="ru-RU" sz="1100" dirty="0">
              <a:solidFill>
                <a:prstClr val="white"/>
              </a:solidFill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9557424" y="3910643"/>
            <a:ext cx="2329093" cy="2876303"/>
          </a:xfrm>
          <a:prstGeom prst="rect">
            <a:avLst/>
          </a:prstGeom>
          <a:noFill/>
          <a:ln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5446" tIns="27724" rIns="55446" bIns="27724" rtlCol="0" anchor="ctr"/>
          <a:lstStyle/>
          <a:p>
            <a:pPr algn="ctr" defTabSz="554466"/>
            <a:endParaRPr lang="ru-RU" sz="1100" dirty="0">
              <a:solidFill>
                <a:prstClr val="white"/>
              </a:solidFill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289034" y="3910643"/>
            <a:ext cx="2724974" cy="646908"/>
          </a:xfrm>
          <a:prstGeom prst="rect">
            <a:avLst/>
          </a:prstGeom>
          <a:solidFill>
            <a:srgbClr val="66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5446" tIns="27724" rIns="55446" bIns="27724" rtlCol="0" anchor="ctr"/>
          <a:lstStyle/>
          <a:p>
            <a:pPr algn="ctr" defTabSz="554466"/>
            <a:r>
              <a:rPr lang="ru-RU" sz="1200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ПРИВОЛЖСКИЙ</a:t>
            </a:r>
          </a:p>
          <a:p>
            <a:pPr algn="ctr" defTabSz="554466"/>
            <a:r>
              <a:rPr lang="ru-RU" sz="1200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ФЕДЕРАЛЬНЫЙ ОКРУГ</a:t>
            </a:r>
            <a:endParaRPr lang="ru-RU" sz="12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3374317" y="3910643"/>
            <a:ext cx="2865081" cy="646908"/>
          </a:xfrm>
          <a:prstGeom prst="rect">
            <a:avLst/>
          </a:prstGeom>
          <a:solidFill>
            <a:srgbClr val="66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5446" tIns="27724" rIns="55446" bIns="27724" rtlCol="0" anchor="ctr"/>
          <a:lstStyle/>
          <a:p>
            <a:pPr algn="ctr" defTabSz="554466"/>
            <a:r>
              <a:rPr lang="ru-RU" sz="1200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УРАЛЬСКИЙ </a:t>
            </a:r>
          </a:p>
          <a:p>
            <a:pPr algn="ctr" defTabSz="554466"/>
            <a:r>
              <a:rPr lang="ru-RU" sz="1200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ФЕДЕРАЛЬНЫЙ ОКРУГ</a:t>
            </a:r>
            <a:endParaRPr lang="ru-RU" sz="12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6612833" y="3910643"/>
            <a:ext cx="2563610" cy="646908"/>
          </a:xfrm>
          <a:prstGeom prst="rect">
            <a:avLst/>
          </a:prstGeom>
          <a:solidFill>
            <a:srgbClr val="66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5446" tIns="27724" rIns="55446" bIns="27724" rtlCol="0" anchor="ctr"/>
          <a:lstStyle/>
          <a:p>
            <a:pPr algn="ctr" defTabSz="554466"/>
            <a:r>
              <a:rPr lang="ru-RU" sz="1200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СИБИРСКИЙ </a:t>
            </a:r>
          </a:p>
          <a:p>
            <a:pPr algn="ctr" defTabSz="554466"/>
            <a:r>
              <a:rPr lang="ru-RU" sz="1200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ФЕДЕРАЛЬНЫЙ ОКРУГ</a:t>
            </a:r>
            <a:endParaRPr lang="ru-RU" sz="12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0" name="Прямоугольник 69"/>
          <p:cNvSpPr/>
          <p:nvPr/>
        </p:nvSpPr>
        <p:spPr>
          <a:xfrm>
            <a:off x="9557424" y="3910643"/>
            <a:ext cx="2329093" cy="646908"/>
          </a:xfrm>
          <a:prstGeom prst="rect">
            <a:avLst/>
          </a:prstGeom>
          <a:solidFill>
            <a:srgbClr val="66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5446" tIns="27724" rIns="55446" bIns="27724" rtlCol="0" anchor="ctr"/>
          <a:lstStyle/>
          <a:p>
            <a:pPr algn="ctr" defTabSz="554466"/>
            <a:r>
              <a:rPr lang="ru-RU" sz="1200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ДАЛЬНЕВОСТОЧНЫЙ</a:t>
            </a:r>
          </a:p>
          <a:p>
            <a:pPr algn="ctr" defTabSz="554466"/>
            <a:r>
              <a:rPr lang="ru-RU" sz="1200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ФЕДЕРАЛЬНЫЙ ОКРУГ</a:t>
            </a:r>
            <a:endParaRPr lang="ru-RU" sz="12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264942" y="5215488"/>
            <a:ext cx="1881119" cy="1748761"/>
          </a:xfrm>
          <a:prstGeom prst="rect">
            <a:avLst/>
          </a:prstGeom>
        </p:spPr>
        <p:txBody>
          <a:bodyPr wrap="square" lIns="55446" tIns="27724" rIns="55446" bIns="27724">
            <a:spAutoFit/>
          </a:bodyPr>
          <a:lstStyle/>
          <a:p>
            <a:pPr marL="173271" indent="-173271" algn="just" defTabSz="554466">
              <a:buFont typeface="Arial" panose="020B0604020202020204" pitchFamily="34" charset="0"/>
              <a:buChar char="•"/>
            </a:pP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3271" indent="-173271" algn="just" defTabSz="554466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Башкортостан</a:t>
            </a:r>
          </a:p>
          <a:p>
            <a:pPr marL="173271" indent="-173271" algn="just" defTabSz="554466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 Мордовия</a:t>
            </a:r>
          </a:p>
          <a:p>
            <a:pPr marL="173271" indent="-173271" algn="just" defTabSz="554466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 Татарстан</a:t>
            </a:r>
          </a:p>
          <a:p>
            <a:pPr marL="173271" indent="-173271" algn="just" defTabSz="554466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Удмуртская Республика</a:t>
            </a:r>
          </a:p>
          <a:p>
            <a:pPr marL="173271" indent="-173271" algn="just" defTabSz="554466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Пермский край</a:t>
            </a:r>
          </a:p>
          <a:p>
            <a:pPr marL="173271" indent="-173271" algn="just" defTabSz="554466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Кировская область</a:t>
            </a:r>
          </a:p>
          <a:p>
            <a:pPr marL="173271" indent="-173271" algn="just" defTabSz="554466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Нижегородская область</a:t>
            </a:r>
          </a:p>
          <a:p>
            <a:pPr marL="173271" indent="-173271" algn="just" defTabSz="554466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Оренбургская область</a:t>
            </a:r>
          </a:p>
          <a:p>
            <a:pPr marL="173271" indent="-173271" algn="just" defTabSz="554466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Самарская 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</a:t>
            </a:r>
          </a:p>
          <a:p>
            <a:pPr marL="173271" indent="-173271" algn="just" defTabSz="554466">
              <a:buFont typeface="Arial" panose="020B0604020202020204" pitchFamily="34" charset="0"/>
              <a:buChar char="•"/>
            </a:pP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287558" y="4628174"/>
            <a:ext cx="11597483" cy="471632"/>
          </a:xfrm>
          <a:prstGeom prst="rect">
            <a:avLst/>
          </a:prstGeom>
          <a:solidFill>
            <a:srgbClr val="66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5446" tIns="27724" rIns="55446" bIns="27724" rtlCol="0" anchor="ctr"/>
          <a:lstStyle/>
          <a:p>
            <a:pPr algn="ctr" defTabSz="554466"/>
            <a:endParaRPr lang="ru-RU" sz="1100" dirty="0">
              <a:solidFill>
                <a:prstClr val="white"/>
              </a:solidFill>
            </a:endParaRPr>
          </a:p>
        </p:txBody>
      </p:sp>
      <p:sp>
        <p:nvSpPr>
          <p:cNvPr id="73" name="Text Box 23"/>
          <p:cNvSpPr txBox="1">
            <a:spLocks noChangeArrowheads="1"/>
          </p:cNvSpPr>
          <p:nvPr/>
        </p:nvSpPr>
        <p:spPr bwMode="auto">
          <a:xfrm>
            <a:off x="264943" y="4665517"/>
            <a:ext cx="11667784" cy="366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03896" tIns="51948" rIns="103896" bIns="51948">
            <a:spAutoFit/>
          </a:bodyPr>
          <a:lstStyle/>
          <a:p>
            <a:pPr defTabSz="554466"/>
            <a:r>
              <a:rPr lang="ru-RU" sz="17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Участие муниципальных образований в международном исследовании </a:t>
            </a:r>
            <a:r>
              <a:rPr lang="en-US" sz="17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PISA</a:t>
            </a:r>
            <a:r>
              <a:rPr lang="ru-RU" sz="17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2022</a:t>
            </a:r>
            <a:r>
              <a:rPr lang="ru-RU" sz="1700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</a:t>
            </a:r>
            <a:endParaRPr lang="ru-RU" sz="17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4" name="Стрелка вниз 73"/>
          <p:cNvSpPr/>
          <p:nvPr/>
        </p:nvSpPr>
        <p:spPr>
          <a:xfrm>
            <a:off x="472402" y="5215785"/>
            <a:ext cx="138633" cy="148959"/>
          </a:xfrm>
          <a:prstGeom prst="downArrow">
            <a:avLst/>
          </a:prstGeom>
          <a:solidFill>
            <a:srgbClr val="660066"/>
          </a:solidFill>
          <a:ln>
            <a:solidFill>
              <a:srgbClr val="1B32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5446" tIns="27724" rIns="55446" bIns="27724" rtlCol="0" anchor="ctr"/>
          <a:lstStyle/>
          <a:p>
            <a:pPr algn="ctr" defTabSz="554466"/>
            <a:endParaRPr lang="ru-RU" sz="1100" dirty="0">
              <a:solidFill>
                <a:prstClr val="white"/>
              </a:solidFill>
            </a:endParaRPr>
          </a:p>
        </p:txBody>
      </p:sp>
      <p:sp>
        <p:nvSpPr>
          <p:cNvPr id="75" name="Стрелка вниз 74"/>
          <p:cNvSpPr/>
          <p:nvPr/>
        </p:nvSpPr>
        <p:spPr>
          <a:xfrm>
            <a:off x="3587785" y="5219884"/>
            <a:ext cx="138633" cy="148959"/>
          </a:xfrm>
          <a:prstGeom prst="downArrow">
            <a:avLst/>
          </a:prstGeom>
          <a:solidFill>
            <a:srgbClr val="660066"/>
          </a:solidFill>
          <a:ln>
            <a:solidFill>
              <a:srgbClr val="1B32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5446" tIns="27724" rIns="55446" bIns="27724" rtlCol="0" anchor="ctr"/>
          <a:lstStyle/>
          <a:p>
            <a:pPr algn="ctr" defTabSz="554466"/>
            <a:endParaRPr lang="ru-RU" sz="1100" dirty="0">
              <a:solidFill>
                <a:prstClr val="white"/>
              </a:solidFill>
            </a:endParaRPr>
          </a:p>
        </p:txBody>
      </p:sp>
      <p:sp>
        <p:nvSpPr>
          <p:cNvPr id="76" name="Стрелка вниз 75"/>
          <p:cNvSpPr/>
          <p:nvPr/>
        </p:nvSpPr>
        <p:spPr>
          <a:xfrm>
            <a:off x="6915672" y="5236523"/>
            <a:ext cx="138633" cy="148959"/>
          </a:xfrm>
          <a:prstGeom prst="downArrow">
            <a:avLst/>
          </a:prstGeom>
          <a:solidFill>
            <a:srgbClr val="660066"/>
          </a:solidFill>
          <a:ln>
            <a:solidFill>
              <a:srgbClr val="1B32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5446" tIns="27724" rIns="55446" bIns="27724" rtlCol="0" anchor="ctr"/>
          <a:lstStyle/>
          <a:p>
            <a:pPr algn="ctr" defTabSz="554466"/>
            <a:endParaRPr lang="ru-RU" sz="1100" dirty="0">
              <a:solidFill>
                <a:prstClr val="white"/>
              </a:solidFill>
            </a:endParaRPr>
          </a:p>
        </p:txBody>
      </p:sp>
      <p:sp>
        <p:nvSpPr>
          <p:cNvPr id="77" name="Стрелка вниз 76"/>
          <p:cNvSpPr/>
          <p:nvPr/>
        </p:nvSpPr>
        <p:spPr>
          <a:xfrm>
            <a:off x="9733289" y="5216012"/>
            <a:ext cx="138633" cy="148959"/>
          </a:xfrm>
          <a:prstGeom prst="downArrow">
            <a:avLst/>
          </a:prstGeom>
          <a:solidFill>
            <a:srgbClr val="660066"/>
          </a:solidFill>
          <a:ln>
            <a:solidFill>
              <a:srgbClr val="1B32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5446" tIns="27724" rIns="55446" bIns="27724" rtlCol="0" anchor="ctr"/>
          <a:lstStyle/>
          <a:p>
            <a:pPr algn="ctr" defTabSz="554466"/>
            <a:endParaRPr lang="ru-RU" sz="1100" dirty="0">
              <a:solidFill>
                <a:prstClr val="white"/>
              </a:solidFill>
            </a:endParaRPr>
          </a:p>
        </p:txBody>
      </p:sp>
      <p:sp>
        <p:nvSpPr>
          <p:cNvPr id="78" name="Прямоугольник 77"/>
          <p:cNvSpPr/>
          <p:nvPr/>
        </p:nvSpPr>
        <p:spPr>
          <a:xfrm>
            <a:off x="2146062" y="5210360"/>
            <a:ext cx="762418" cy="1594872"/>
          </a:xfrm>
          <a:prstGeom prst="rect">
            <a:avLst/>
          </a:prstGeom>
        </p:spPr>
        <p:txBody>
          <a:bodyPr wrap="square" lIns="55446" tIns="27724" rIns="55446" bIns="27724">
            <a:spAutoFit/>
          </a:bodyPr>
          <a:lstStyle/>
          <a:p>
            <a:pPr marL="173271" indent="-173271" algn="just" defTabSz="554466">
              <a:buFont typeface="Arial" panose="020B0604020202020204" pitchFamily="34" charset="0"/>
              <a:buChar char="•"/>
            </a:pP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3271" indent="-173271" algn="just" defTabSz="554466">
              <a:buFont typeface="Times New Roman" panose="02020603050405020304" pitchFamily="18" charset="0"/>
              <a:buChar char="˗"/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 школ</a:t>
            </a:r>
          </a:p>
          <a:p>
            <a:pPr marL="173271" indent="-173271" algn="just" defTabSz="554466">
              <a:buFont typeface="Times New Roman" panose="02020603050405020304" pitchFamily="18" charset="0"/>
              <a:buChar char="˗"/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 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</a:t>
            </a:r>
          </a:p>
          <a:p>
            <a:pPr marL="173271" indent="-173271" algn="just" defTabSz="554466">
              <a:buFont typeface="Times New Roman" panose="02020603050405020304" pitchFamily="18" charset="0"/>
              <a:buChar char="˗"/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 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</a:t>
            </a:r>
          </a:p>
          <a:p>
            <a:pPr marL="173271" indent="-173271" algn="just" defTabSz="554466">
              <a:buFont typeface="Times New Roman" panose="02020603050405020304" pitchFamily="18" charset="0"/>
              <a:buChar char="˗"/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 школ</a:t>
            </a:r>
          </a:p>
          <a:p>
            <a:pPr marL="173271" indent="-173271" algn="just" defTabSz="554466">
              <a:buFont typeface="Times New Roman" panose="02020603050405020304" pitchFamily="18" charset="0"/>
              <a:buChar char="˗"/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 школ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3271" indent="-173271" algn="just" defTabSz="554466">
              <a:buFont typeface="Times New Roman" panose="02020603050405020304" pitchFamily="18" charset="0"/>
              <a:buChar char="˗"/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 школ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3271" indent="-173271" algn="just" defTabSz="554466">
              <a:buFont typeface="Times New Roman" panose="02020603050405020304" pitchFamily="18" charset="0"/>
              <a:buChar char="˗"/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 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</a:t>
            </a:r>
          </a:p>
          <a:p>
            <a:pPr marL="173271" indent="-173271" algn="just" defTabSz="554466">
              <a:buFont typeface="Times New Roman" panose="02020603050405020304" pitchFamily="18" charset="0"/>
              <a:buChar char="˗"/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</a:t>
            </a:r>
          </a:p>
          <a:p>
            <a:pPr marL="173271" indent="-173271" algn="just" defTabSz="554466">
              <a:buFont typeface="Times New Roman" panose="02020603050405020304" pitchFamily="18" charset="0"/>
              <a:buChar char="˗"/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Прямоугольник 78"/>
          <p:cNvSpPr/>
          <p:nvPr/>
        </p:nvSpPr>
        <p:spPr>
          <a:xfrm>
            <a:off x="3381441" y="5219855"/>
            <a:ext cx="1700358" cy="825431"/>
          </a:xfrm>
          <a:prstGeom prst="rect">
            <a:avLst/>
          </a:prstGeom>
        </p:spPr>
        <p:txBody>
          <a:bodyPr wrap="square" lIns="55446" tIns="27724" rIns="55446" bIns="27724">
            <a:spAutoFit/>
          </a:bodyPr>
          <a:lstStyle/>
          <a:p>
            <a:pPr marL="173271" indent="-173271" algn="just" defTabSz="554466">
              <a:buFont typeface="Arial" panose="020B0604020202020204" pitchFamily="34" charset="0"/>
              <a:buChar char="•"/>
            </a:pP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3271" indent="-173271" algn="just" defTabSz="554466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Свердловская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</a:t>
            </a:r>
          </a:p>
          <a:p>
            <a:pPr marL="173271" indent="-173271" algn="just" defTabSz="554466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Тюменская область</a:t>
            </a:r>
          </a:p>
          <a:p>
            <a:pPr marL="173271" indent="-173271" algn="just" defTabSz="554466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Челябинская 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</a:t>
            </a:r>
          </a:p>
          <a:p>
            <a:pPr marL="173271" indent="-173271" algn="just" defTabSz="554466">
              <a:buFont typeface="Arial" panose="020B0604020202020204" pitchFamily="34" charset="0"/>
              <a:buChar char="•"/>
            </a:pP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Прямоугольник 79"/>
          <p:cNvSpPr/>
          <p:nvPr/>
        </p:nvSpPr>
        <p:spPr>
          <a:xfrm>
            <a:off x="5189666" y="5203365"/>
            <a:ext cx="762418" cy="671543"/>
          </a:xfrm>
          <a:prstGeom prst="rect">
            <a:avLst/>
          </a:prstGeom>
        </p:spPr>
        <p:txBody>
          <a:bodyPr wrap="square" lIns="55446" tIns="27724" rIns="55446" bIns="27724">
            <a:spAutoFit/>
          </a:bodyPr>
          <a:lstStyle/>
          <a:p>
            <a:pPr marL="173271" indent="-173271" algn="just" defTabSz="554466">
              <a:buFont typeface="Arial" panose="020B0604020202020204" pitchFamily="34" charset="0"/>
              <a:buChar char="•"/>
            </a:pP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3271" indent="-173271" algn="just" defTabSz="554466">
              <a:buFont typeface="Times New Roman" panose="02020603050405020304" pitchFamily="18" charset="0"/>
              <a:buChar char="˗"/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 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</a:t>
            </a:r>
          </a:p>
          <a:p>
            <a:pPr marL="173271" indent="-173271" algn="just" defTabSz="554466">
              <a:buFont typeface="Times New Roman" panose="02020603050405020304" pitchFamily="18" charset="0"/>
              <a:buChar char="˗"/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 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</a:t>
            </a:r>
          </a:p>
          <a:p>
            <a:pPr marL="173271" indent="-173271" algn="just" defTabSz="554466">
              <a:buFont typeface="Times New Roman" panose="02020603050405020304" pitchFamily="18" charset="0"/>
              <a:buChar char="˗"/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 школ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Прямоугольник 80"/>
          <p:cNvSpPr/>
          <p:nvPr/>
        </p:nvSpPr>
        <p:spPr>
          <a:xfrm>
            <a:off x="6587742" y="5224630"/>
            <a:ext cx="1740659" cy="1594872"/>
          </a:xfrm>
          <a:prstGeom prst="rect">
            <a:avLst/>
          </a:prstGeom>
        </p:spPr>
        <p:txBody>
          <a:bodyPr wrap="square" lIns="55446" tIns="27724" rIns="55446" bIns="27724">
            <a:spAutoFit/>
          </a:bodyPr>
          <a:lstStyle/>
          <a:p>
            <a:pPr marL="173271" indent="-173271" algn="just" defTabSz="554466">
              <a:buFont typeface="Arial" panose="020B0604020202020204" pitchFamily="34" charset="0"/>
              <a:buChar char="•"/>
            </a:pP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3271" indent="-173271" algn="just" defTabSz="554466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Алтайский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край</a:t>
            </a:r>
          </a:p>
          <a:p>
            <a:pPr marL="173271" indent="-173271" algn="just" defTabSz="554466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Иркутская область</a:t>
            </a:r>
          </a:p>
          <a:p>
            <a:pPr marL="173271" indent="-173271" algn="just" defTabSz="554466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Кемеровская область</a:t>
            </a:r>
          </a:p>
          <a:p>
            <a:pPr marL="173271" indent="-173271" algn="just" defTabSz="554466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Красноярский край</a:t>
            </a:r>
          </a:p>
          <a:p>
            <a:pPr marL="173271" indent="-173271" algn="just" defTabSz="554466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Новосибирская область</a:t>
            </a:r>
          </a:p>
          <a:p>
            <a:pPr marL="173271" indent="-173271" algn="just" defTabSz="554466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Омская область</a:t>
            </a:r>
          </a:p>
          <a:p>
            <a:pPr marL="173271" indent="-173271" algn="just" defTabSz="554466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 Бурятия</a:t>
            </a:r>
          </a:p>
          <a:p>
            <a:pPr marL="173271" indent="-173271" algn="just" defTabSz="554466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 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Хакасия</a:t>
            </a:r>
          </a:p>
          <a:p>
            <a:pPr marL="173271" indent="-173271" algn="just" defTabSz="554466">
              <a:buFont typeface="Arial" panose="020B0604020202020204" pitchFamily="34" charset="0"/>
              <a:buChar char="•"/>
            </a:pP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Прямоугольник 82"/>
          <p:cNvSpPr/>
          <p:nvPr/>
        </p:nvSpPr>
        <p:spPr>
          <a:xfrm>
            <a:off x="9501180" y="5211890"/>
            <a:ext cx="1740659" cy="517654"/>
          </a:xfrm>
          <a:prstGeom prst="rect">
            <a:avLst/>
          </a:prstGeom>
        </p:spPr>
        <p:txBody>
          <a:bodyPr wrap="square" lIns="55446" tIns="27724" rIns="55446" bIns="27724">
            <a:spAutoFit/>
          </a:bodyPr>
          <a:lstStyle/>
          <a:p>
            <a:pPr marL="173271" indent="-173271" algn="just" defTabSz="554466">
              <a:buFont typeface="Arial" panose="020B0604020202020204" pitchFamily="34" charset="0"/>
              <a:buChar char="•"/>
            </a:pP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3271" indent="-173271" algn="just" defTabSz="554466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Амурская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</a:t>
            </a:r>
          </a:p>
          <a:p>
            <a:pPr marL="173271" indent="-173271" algn="just" defTabSz="554466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Приморский 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край</a:t>
            </a:r>
          </a:p>
        </p:txBody>
      </p:sp>
      <p:sp>
        <p:nvSpPr>
          <p:cNvPr id="84" name="Прямоугольник 83"/>
          <p:cNvSpPr/>
          <p:nvPr/>
        </p:nvSpPr>
        <p:spPr>
          <a:xfrm>
            <a:off x="11100945" y="5198550"/>
            <a:ext cx="762418" cy="517654"/>
          </a:xfrm>
          <a:prstGeom prst="rect">
            <a:avLst/>
          </a:prstGeom>
        </p:spPr>
        <p:txBody>
          <a:bodyPr wrap="square" lIns="55446" tIns="27724" rIns="55446" bIns="27724">
            <a:spAutoFit/>
          </a:bodyPr>
          <a:lstStyle/>
          <a:p>
            <a:pPr marL="173271" indent="-173271" algn="just" defTabSz="554466">
              <a:buFont typeface="Arial" panose="020B0604020202020204" pitchFamily="34" charset="0"/>
              <a:buChar char="•"/>
            </a:pP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3271" indent="-173271" algn="just" defTabSz="554466">
              <a:buFont typeface="Times New Roman" panose="02020603050405020304" pitchFamily="18" charset="0"/>
              <a:buChar char="˗"/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 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</a:t>
            </a:r>
          </a:p>
          <a:p>
            <a:pPr marL="173271" indent="-173271" algn="just" defTabSz="554466">
              <a:buFont typeface="Times New Roman" panose="02020603050405020304" pitchFamily="18" charset="0"/>
              <a:buChar char="˗"/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 школ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Прямоугольник 84"/>
          <p:cNvSpPr/>
          <p:nvPr/>
        </p:nvSpPr>
        <p:spPr>
          <a:xfrm>
            <a:off x="8357781" y="5218273"/>
            <a:ext cx="762418" cy="1440984"/>
          </a:xfrm>
          <a:prstGeom prst="rect">
            <a:avLst/>
          </a:prstGeom>
        </p:spPr>
        <p:txBody>
          <a:bodyPr wrap="square" lIns="55446" tIns="27724" rIns="55446" bIns="27724">
            <a:spAutoFit/>
          </a:bodyPr>
          <a:lstStyle/>
          <a:p>
            <a:pPr marL="173271" indent="-173271" algn="just" defTabSz="554466">
              <a:buFont typeface="Arial" panose="020B0604020202020204" pitchFamily="34" charset="0"/>
              <a:buChar char="•"/>
            </a:pP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3271" indent="-173271" algn="just" defTabSz="554466">
              <a:buFont typeface="Times New Roman" panose="02020603050405020304" pitchFamily="18" charset="0"/>
              <a:buChar char="˗"/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 школ</a:t>
            </a:r>
          </a:p>
          <a:p>
            <a:pPr marL="173271" indent="-173271" algn="just" defTabSz="554466">
              <a:buFont typeface="Times New Roman" panose="02020603050405020304" pitchFamily="18" charset="0"/>
              <a:buChar char="˗"/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</a:t>
            </a:r>
          </a:p>
          <a:p>
            <a:pPr marL="173271" indent="-173271" algn="just" defTabSz="554466">
              <a:buFont typeface="Times New Roman" panose="02020603050405020304" pitchFamily="18" charset="0"/>
              <a:buChar char="˗"/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 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</a:t>
            </a:r>
          </a:p>
          <a:p>
            <a:pPr marL="173271" indent="-173271" algn="just" defTabSz="554466">
              <a:buFont typeface="Times New Roman" panose="02020603050405020304" pitchFamily="18" charset="0"/>
              <a:buChar char="˗"/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 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</a:t>
            </a:r>
          </a:p>
          <a:p>
            <a:pPr marL="173271" indent="-173271" algn="just" defTabSz="554466">
              <a:buFont typeface="Times New Roman" panose="02020603050405020304" pitchFamily="18" charset="0"/>
              <a:buChar char="˗"/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 школ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3271" indent="-173271" algn="just" defTabSz="554466">
              <a:buFont typeface="Times New Roman" panose="02020603050405020304" pitchFamily="18" charset="0"/>
              <a:buChar char="˗"/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 школ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3271" indent="-173271" algn="just" defTabSz="554466">
              <a:buFont typeface="Times New Roman" panose="02020603050405020304" pitchFamily="18" charset="0"/>
              <a:buChar char="˗"/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</a:t>
            </a:r>
          </a:p>
          <a:p>
            <a:pPr marL="173271" indent="-173271" algn="just" defTabSz="554466">
              <a:buFont typeface="Times New Roman" panose="02020603050405020304" pitchFamily="18" charset="0"/>
              <a:buChar char="˗"/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</a:t>
            </a:r>
          </a:p>
        </p:txBody>
      </p:sp>
      <p:sp>
        <p:nvSpPr>
          <p:cNvPr id="86" name="Прямоугольник 85"/>
          <p:cNvSpPr/>
          <p:nvPr/>
        </p:nvSpPr>
        <p:spPr>
          <a:xfrm>
            <a:off x="6208475" y="251763"/>
            <a:ext cx="2541268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ru-RU" sz="1400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Субъектов РФ </a:t>
            </a:r>
            <a:r>
              <a:rPr lang="ru-RU" sz="14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43</a:t>
            </a:r>
          </a:p>
          <a:p>
            <a:pPr algn="r"/>
            <a:r>
              <a:rPr lang="ru-RU" sz="1400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Школ-участников</a:t>
            </a:r>
            <a:r>
              <a:rPr lang="ru-RU" sz="14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4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265</a:t>
            </a:r>
            <a:endParaRPr lang="ru-RU" sz="1400" b="1" dirty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5" name="Рисунок 54">
            <a:extLst>
              <a:ext uri="{FF2B5EF4-FFF2-40B4-BE49-F238E27FC236}">
                <a16:creationId xmlns:a16="http://schemas.microsoft.com/office/drawing/2014/main" xmlns="" id="{C9928A82-69A4-3F40-9462-725651383AA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8312" b="-7142"/>
          <a:stretch/>
        </p:blipFill>
        <p:spPr>
          <a:xfrm>
            <a:off x="49663" y="95479"/>
            <a:ext cx="935035" cy="748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132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8738990" y="95479"/>
            <a:ext cx="3095416" cy="716652"/>
            <a:chOff x="236088" y="255565"/>
            <a:chExt cx="5930847" cy="1232993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xmlns="" id="{F46E483B-011F-46FD-9B04-755AB48F2C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660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088" y="258578"/>
              <a:ext cx="3824896" cy="12299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Прямоугольник 7"/>
            <p:cNvSpPr/>
            <p:nvPr/>
          </p:nvSpPr>
          <p:spPr>
            <a:xfrm>
              <a:off x="3770969" y="255565"/>
              <a:ext cx="2395966" cy="111200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 defTabSz="914400">
                <a:defRPr/>
              </a:pPr>
              <a:r>
                <a:rPr lang="ru-RU" sz="3600" b="1" kern="0" dirty="0" smtClean="0">
                  <a:ln w="1905"/>
                  <a:solidFill>
                    <a:srgbClr val="FFC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- 2022</a:t>
              </a:r>
            </a:p>
          </p:txBody>
        </p:sp>
      </p:grpSp>
      <p:sp>
        <p:nvSpPr>
          <p:cNvPr id="9" name="Прямоугольник 8"/>
          <p:cNvSpPr/>
          <p:nvPr/>
        </p:nvSpPr>
        <p:spPr>
          <a:xfrm>
            <a:off x="6285763" y="227316"/>
            <a:ext cx="25412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Субъектов РФ </a:t>
            </a:r>
            <a:r>
              <a:rPr lang="ru-RU" sz="14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43</a:t>
            </a:r>
          </a:p>
          <a:p>
            <a:pPr algn="r"/>
            <a:r>
              <a:rPr lang="ru-RU" sz="1400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Школ-участников</a:t>
            </a:r>
            <a:r>
              <a:rPr lang="ru-RU" sz="14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4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265</a:t>
            </a:r>
            <a:endParaRPr lang="ru-RU" sz="1400" b="1" dirty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23"/>
          <p:cNvSpPr txBox="1">
            <a:spLocks noChangeArrowheads="1"/>
          </p:cNvSpPr>
          <p:nvPr/>
        </p:nvSpPr>
        <p:spPr bwMode="auto">
          <a:xfrm>
            <a:off x="898700" y="231436"/>
            <a:ext cx="5912842" cy="366521"/>
          </a:xfrm>
          <a:prstGeom prst="rect">
            <a:avLst/>
          </a:prstGeom>
          <a:solidFill>
            <a:srgbClr val="660066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103896" tIns="51948" rIns="103896" bIns="51948">
            <a:spAutoFit/>
          </a:bodyPr>
          <a:lstStyle/>
          <a:p>
            <a:pPr defTabSz="554466"/>
            <a:r>
              <a:rPr lang="ru-RU" sz="17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УЧАСТИЕ СУБЪЕКТОВ РОССИЙСКОЙ ФЕДЕРАЦИИ</a:t>
            </a:r>
          </a:p>
        </p:txBody>
      </p:sp>
      <p:pic>
        <p:nvPicPr>
          <p:cNvPr id="59" name="Рисунок 58">
            <a:extLst>
              <a:ext uri="{FF2B5EF4-FFF2-40B4-BE49-F238E27FC236}">
                <a16:creationId xmlns:a16="http://schemas.microsoft.com/office/drawing/2014/main" xmlns="" id="{C9928A82-69A4-3F40-9462-725651383AA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8312" b="-7142"/>
          <a:stretch/>
        </p:blipFill>
        <p:spPr>
          <a:xfrm>
            <a:off x="28397" y="95479"/>
            <a:ext cx="935035" cy="74811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309970" y="3394881"/>
            <a:ext cx="3756025" cy="1292656"/>
          </a:xfrm>
          <a:prstGeom prst="rect">
            <a:avLst/>
          </a:prstGeom>
          <a:noFill/>
        </p:spPr>
        <p:txBody>
          <a:bodyPr wrap="square" lIns="60954" tIns="30477" rIns="60954" bIns="30477" rtlCol="0">
            <a:spAutoFit/>
          </a:bodyPr>
          <a:lstStyle/>
          <a:p>
            <a:r>
              <a:rPr lang="ru-RU" sz="2000" b="1" spc="13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Публикации 2019-2021 годов в журнале «Отечественная и зарубежная педагогика»</a:t>
            </a:r>
            <a:br>
              <a:rPr lang="ru-RU" sz="2000" b="1" spc="13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spc="13" dirty="0">
              <a:solidFill>
                <a:srgbClr val="66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342257" y="1269243"/>
            <a:ext cx="1890619" cy="1798655"/>
            <a:chOff x="5551154" y="499898"/>
            <a:chExt cx="3105937" cy="2080025"/>
          </a:xfrm>
        </p:grpSpPr>
        <p:sp>
          <p:nvSpPr>
            <p:cNvPr id="17" name="Скругленный прямоугольник 16"/>
            <p:cNvSpPr/>
            <p:nvPr/>
          </p:nvSpPr>
          <p:spPr>
            <a:xfrm>
              <a:off x="5594248" y="499898"/>
              <a:ext cx="2129974" cy="1846579"/>
            </a:xfrm>
            <a:prstGeom prst="roundRect">
              <a:avLst/>
            </a:prstGeom>
            <a:blipFill rotWithShape="0">
              <a:blip r:embed="rId6" cstate="print"/>
              <a:srcRect/>
              <a:stretch>
                <a:fillRect t="-973" r="-37432" b="1"/>
              </a:stretch>
            </a:blipFill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Скругленный прямоугольник 4"/>
            <p:cNvSpPr/>
            <p:nvPr/>
          </p:nvSpPr>
          <p:spPr>
            <a:xfrm>
              <a:off x="5551154" y="646985"/>
              <a:ext cx="3105937" cy="193293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192597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4300" dirty="0"/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109182" y="3100352"/>
            <a:ext cx="1779288" cy="1711366"/>
            <a:chOff x="9287411" y="525088"/>
            <a:chExt cx="3312528" cy="2130495"/>
          </a:xfrm>
        </p:grpSpPr>
        <p:sp>
          <p:nvSpPr>
            <p:cNvPr id="20" name="Скругленный прямоугольник 19"/>
            <p:cNvSpPr/>
            <p:nvPr/>
          </p:nvSpPr>
          <p:spPr>
            <a:xfrm>
              <a:off x="9714742" y="525088"/>
              <a:ext cx="2529306" cy="1967990"/>
            </a:xfrm>
            <a:prstGeom prst="roundRect">
              <a:avLst/>
            </a:prstGeom>
            <a:blipFill rotWithShape="0">
              <a:blip r:embed="rId7" cstate="print"/>
              <a:srcRect/>
              <a:stretch>
                <a:fillRect l="-21218" t="1" r="-18394" b="-13813"/>
              </a:stretch>
            </a:blipFill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Скругленный прямоугольник 4"/>
            <p:cNvSpPr/>
            <p:nvPr/>
          </p:nvSpPr>
          <p:spPr>
            <a:xfrm>
              <a:off x="9287411" y="634428"/>
              <a:ext cx="3312528" cy="202115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192597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4300" dirty="0"/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6357424" y="1379814"/>
            <a:ext cx="1603314" cy="1587445"/>
            <a:chOff x="6384720" y="1830190"/>
            <a:chExt cx="1603314" cy="1587445"/>
          </a:xfrm>
        </p:grpSpPr>
        <p:grpSp>
          <p:nvGrpSpPr>
            <p:cNvPr id="22" name="Группа 21"/>
            <p:cNvGrpSpPr/>
            <p:nvPr/>
          </p:nvGrpSpPr>
          <p:grpSpPr>
            <a:xfrm>
              <a:off x="6870703" y="1830190"/>
              <a:ext cx="1117331" cy="1457839"/>
              <a:chOff x="9483231" y="2999698"/>
              <a:chExt cx="1675996" cy="2186759"/>
            </a:xfrm>
          </p:grpSpPr>
          <p:sp>
            <p:nvSpPr>
              <p:cNvPr id="23" name="Скругленный прямоугольник 22"/>
              <p:cNvSpPr/>
              <p:nvPr/>
            </p:nvSpPr>
            <p:spPr>
              <a:xfrm>
                <a:off x="9483231" y="2999698"/>
                <a:ext cx="1675996" cy="2186759"/>
              </a:xfrm>
              <a:prstGeom prst="roundRect">
                <a:avLst/>
              </a:prstGeom>
              <a:blipFill rotWithShape="0">
                <a:blip r:embed="rId8" cstate="print"/>
                <a:stretch>
                  <a:fillRect/>
                </a:stretch>
              </a:blipFill>
            </p:spPr>
            <p:style>
              <a:lnRef idx="2">
                <a:schemeClr val="dk2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2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4" name="Скругленный прямоугольник 4"/>
              <p:cNvSpPr/>
              <p:nvPr/>
            </p:nvSpPr>
            <p:spPr>
              <a:xfrm>
                <a:off x="9565046" y="3081513"/>
                <a:ext cx="1512366" cy="202312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2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33350" tIns="133350" rIns="133350" bIns="133350" numCol="1" spcCol="1270" anchor="ctr" anchorCtr="0">
                <a:noAutofit/>
              </a:bodyPr>
              <a:lstStyle/>
              <a:p>
                <a:pPr algn="ctr" defTabSz="1037063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ru-RU" sz="2300" dirty="0"/>
              </a:p>
            </p:txBody>
          </p:sp>
        </p:grpSp>
        <p:grpSp>
          <p:nvGrpSpPr>
            <p:cNvPr id="25" name="Группа 24"/>
            <p:cNvGrpSpPr/>
            <p:nvPr/>
          </p:nvGrpSpPr>
          <p:grpSpPr>
            <a:xfrm>
              <a:off x="6384720" y="1978645"/>
              <a:ext cx="1075541" cy="1438990"/>
              <a:chOff x="4524414" y="2999693"/>
              <a:chExt cx="1613311" cy="2158485"/>
            </a:xfrm>
          </p:grpSpPr>
          <p:sp>
            <p:nvSpPr>
              <p:cNvPr id="26" name="Скругленный прямоугольник 25"/>
              <p:cNvSpPr/>
              <p:nvPr/>
            </p:nvSpPr>
            <p:spPr>
              <a:xfrm>
                <a:off x="4650892" y="2999693"/>
                <a:ext cx="1486833" cy="2047584"/>
              </a:xfrm>
              <a:prstGeom prst="roundRect">
                <a:avLst/>
              </a:prstGeom>
              <a:blipFill rotWithShape="0">
                <a:blip r:embed="rId9" cstate="print"/>
                <a:stretch>
                  <a:fillRect/>
                </a:stretch>
              </a:blipFill>
            </p:spPr>
            <p:style>
              <a:lnRef idx="2">
                <a:schemeClr val="dk2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2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7" name="Скругленный прямоугольник 6"/>
              <p:cNvSpPr/>
              <p:nvPr/>
            </p:nvSpPr>
            <p:spPr>
              <a:xfrm>
                <a:off x="4524414" y="3082489"/>
                <a:ext cx="1530514" cy="207568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2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33350" tIns="133350" rIns="133350" bIns="133350" numCol="1" spcCol="1270" anchor="ctr" anchorCtr="0">
                <a:noAutofit/>
              </a:bodyPr>
              <a:lstStyle/>
              <a:p>
                <a:pPr algn="ctr" defTabSz="1037063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ru-RU" sz="2300" dirty="0"/>
              </a:p>
            </p:txBody>
          </p:sp>
        </p:grpSp>
      </p:grpSp>
      <p:sp>
        <p:nvSpPr>
          <p:cNvPr id="28" name="TextBox 27"/>
          <p:cNvSpPr txBox="1"/>
          <p:nvPr/>
        </p:nvSpPr>
        <p:spPr>
          <a:xfrm>
            <a:off x="1913840" y="1368392"/>
            <a:ext cx="4410952" cy="1292656"/>
          </a:xfrm>
          <a:prstGeom prst="rect">
            <a:avLst/>
          </a:prstGeom>
          <a:noFill/>
        </p:spPr>
        <p:txBody>
          <a:bodyPr wrap="square" lIns="60954" tIns="30477" rIns="60954" bIns="30477" rtlCol="0">
            <a:spAutoFit/>
          </a:bodyPr>
          <a:lstStyle/>
          <a:p>
            <a:r>
              <a:rPr lang="ru-RU" sz="2000" b="1" spc="13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«Мониторинг формирования функциональной грамотности учащихся»: </a:t>
            </a:r>
            <a:r>
              <a:rPr lang="en-US" sz="2000" b="1" spc="13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http://skiv.instrao.ru/</a:t>
            </a:r>
            <a:endParaRPr lang="ru-RU" sz="2000" b="1" spc="13" dirty="0">
              <a:solidFill>
                <a:srgbClr val="66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898522" y="3379716"/>
            <a:ext cx="4584163" cy="984879"/>
          </a:xfrm>
          <a:prstGeom prst="rect">
            <a:avLst/>
          </a:prstGeom>
          <a:noFill/>
        </p:spPr>
        <p:txBody>
          <a:bodyPr wrap="square" lIns="60954" tIns="30477" rIns="60954" bIns="30477" rtlCol="0">
            <a:spAutoFit/>
          </a:bodyPr>
          <a:lstStyle/>
          <a:p>
            <a:r>
              <a:rPr lang="ru-RU" sz="2000" b="1" spc="13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Электронный банк заданий для </a:t>
            </a:r>
            <a:r>
              <a:rPr lang="ru-RU" sz="2000" b="1" spc="13" dirty="0" smtClean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оценки функциональной </a:t>
            </a:r>
            <a:r>
              <a:rPr lang="ru-RU" sz="2000" b="1" spc="13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грамотности: </a:t>
            </a:r>
            <a:r>
              <a:rPr lang="en-US" sz="2000" b="1" spc="13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https://fg.resh.edu.ru</a:t>
            </a:r>
            <a:r>
              <a:rPr lang="en-US" sz="2000" b="1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ru-RU" sz="2000" b="1" dirty="0">
              <a:solidFill>
                <a:srgbClr val="66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558800" y="3047620"/>
            <a:ext cx="11328400" cy="0"/>
          </a:xfrm>
          <a:prstGeom prst="line">
            <a:avLst/>
          </a:prstGeom>
          <a:ln w="28575">
            <a:solidFill>
              <a:srgbClr val="66006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flipV="1">
            <a:off x="6130309" y="1337102"/>
            <a:ext cx="0" cy="4876800"/>
          </a:xfrm>
          <a:prstGeom prst="line">
            <a:avLst/>
          </a:prstGeom>
          <a:ln w="28575">
            <a:solidFill>
              <a:srgbClr val="66006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8043079" y="1351883"/>
            <a:ext cx="4148921" cy="1908209"/>
          </a:xfrm>
          <a:prstGeom prst="rect">
            <a:avLst/>
          </a:prstGeom>
          <a:noFill/>
        </p:spPr>
        <p:txBody>
          <a:bodyPr wrap="square" lIns="60954" tIns="30477" rIns="60954" bIns="30477" rtlCol="0">
            <a:spAutoFit/>
          </a:bodyPr>
          <a:lstStyle/>
          <a:p>
            <a:r>
              <a:rPr lang="ru-RU" sz="2000" b="1" spc="13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Сборники заданий </a:t>
            </a:r>
            <a:endParaRPr lang="ru-RU" sz="2000" b="1" spc="13" dirty="0" smtClean="0">
              <a:solidFill>
                <a:srgbClr val="66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spc="13" dirty="0" smtClean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000" b="1" spc="13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функциональной грамотности (РИД)</a:t>
            </a:r>
          </a:p>
          <a:p>
            <a:endParaRPr lang="ru-RU" sz="2000" b="1" spc="13" dirty="0">
              <a:solidFill>
                <a:srgbClr val="66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spc="13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17 СБОРНИКОВ</a:t>
            </a:r>
            <a:br>
              <a:rPr lang="ru-RU" sz="2000" b="1" spc="13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spc="13" dirty="0">
              <a:solidFill>
                <a:srgbClr val="66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7233312" y="4695146"/>
            <a:ext cx="4829333" cy="1723543"/>
          </a:xfrm>
          <a:prstGeom prst="rect">
            <a:avLst/>
          </a:prstGeom>
        </p:spPr>
        <p:txBody>
          <a:bodyPr wrap="square" lIns="60954" tIns="30477" rIns="60954" bIns="30477">
            <a:spAutoFit/>
          </a:bodyPr>
          <a:lstStyle/>
          <a:p>
            <a:r>
              <a:rPr lang="ru-RU" sz="1800" b="1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ДОСТУП ПО ССЫЛКАМ: </a:t>
            </a:r>
          </a:p>
          <a:p>
            <a:pPr marL="190481" indent="-190481">
              <a:buFont typeface="Wingdings" panose="05000000000000000000" pitchFamily="2" charset="2"/>
              <a:buChar char="Ø"/>
            </a:pPr>
            <a:r>
              <a:rPr lang="en-US" sz="1800" b="1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https</a:t>
            </a:r>
            <a:r>
              <a:rPr lang="en-US" sz="1800" b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://</a:t>
            </a:r>
            <a:r>
              <a:rPr lang="en-US" sz="1800" b="1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elibrary.ru/contents.asp?id=47228458</a:t>
            </a:r>
            <a:endParaRPr lang="ru-RU" sz="1800" b="1" u="sng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90481" indent="-190481">
              <a:buFont typeface="Wingdings" panose="05000000000000000000" pitchFamily="2" charset="2"/>
              <a:buChar char="Ø"/>
            </a:pPr>
            <a:r>
              <a:rPr lang="en-US" sz="1800" b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http://ozp.instrao.ru/images/2021/%D0%B6%D1%83%D1%80%D0%BD%D0%B0%D0%BB/OZP_5_79_%D0%A22_2021_compressed</a:t>
            </a:r>
            <a:r>
              <a:rPr lang="en-US" sz="1800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.pd</a:t>
            </a:r>
            <a:endParaRPr lang="ru-RU" sz="1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6207456" y="3180308"/>
            <a:ext cx="2032001" cy="2540000"/>
            <a:chOff x="6248400" y="3835400"/>
            <a:chExt cx="2032001" cy="2540000"/>
          </a:xfrm>
        </p:grpSpPr>
        <p:pic>
          <p:nvPicPr>
            <p:cNvPr id="11" name="Picture 4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6248400" y="3835400"/>
              <a:ext cx="1016000" cy="127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3" name="Группа 12"/>
            <p:cNvGrpSpPr/>
            <p:nvPr/>
          </p:nvGrpSpPr>
          <p:grpSpPr>
            <a:xfrm>
              <a:off x="7264401" y="3835400"/>
              <a:ext cx="1016000" cy="1333161"/>
              <a:chOff x="2807267" y="894459"/>
              <a:chExt cx="1632471" cy="1999742"/>
            </a:xfrm>
          </p:grpSpPr>
          <p:sp>
            <p:nvSpPr>
              <p:cNvPr id="14" name="Скругленный прямоугольник 13"/>
              <p:cNvSpPr/>
              <p:nvPr/>
            </p:nvSpPr>
            <p:spPr>
              <a:xfrm>
                <a:off x="2807267" y="894459"/>
                <a:ext cx="1632471" cy="1999742"/>
              </a:xfrm>
              <a:prstGeom prst="roundRect">
                <a:avLst/>
              </a:prstGeom>
              <a:blipFill rotWithShape="0">
                <a:blip r:embed="rId13" cstate="print"/>
                <a:stretch>
                  <a:fillRect/>
                </a:stretch>
              </a:blipFill>
            </p:spPr>
            <p:style>
              <a:lnRef idx="2">
                <a:schemeClr val="dk2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2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5" name="Скругленный прямоугольник 4"/>
              <p:cNvSpPr/>
              <p:nvPr/>
            </p:nvSpPr>
            <p:spPr>
              <a:xfrm>
                <a:off x="2886958" y="974150"/>
                <a:ext cx="1473089" cy="1840360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2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29540" tIns="129540" rIns="129540" bIns="129540" numCol="1" spcCol="1270" anchor="ctr" anchorCtr="0">
                <a:noAutofit/>
              </a:bodyPr>
              <a:lstStyle/>
              <a:p>
                <a:pPr algn="ctr" defTabSz="1007433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ru-RU" sz="2300" dirty="0"/>
              </a:p>
            </p:txBody>
          </p:sp>
        </p:grpSp>
        <p:pic>
          <p:nvPicPr>
            <p:cNvPr id="34" name="Picture 3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6248400" y="5105400"/>
              <a:ext cx="965200" cy="127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" name="Прямоугольник 1"/>
          <p:cNvSpPr/>
          <p:nvPr/>
        </p:nvSpPr>
        <p:spPr>
          <a:xfrm>
            <a:off x="837063" y="608285"/>
            <a:ext cx="10654352" cy="659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z="1800" spc="-55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ПУБЛИКАЦИЙ ПРОЕКТА </a:t>
            </a:r>
          </a:p>
          <a:p>
            <a:pPr marL="12700">
              <a:spcBef>
                <a:spcPts val="100"/>
              </a:spcBef>
            </a:pPr>
            <a:r>
              <a:rPr lang="ru-RU" sz="1800" spc="-55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«МОНИТОРИНГ ФОРМИРОВАНИЯ И ОЦЕНКИ ФУНКЦИОНАЛЬНОЙ ГРАМОТНОСТИ»</a:t>
            </a:r>
          </a:p>
        </p:txBody>
      </p:sp>
      <p:cxnSp>
        <p:nvCxnSpPr>
          <p:cNvPr id="35" name="Прямая соединительная линия 34"/>
          <p:cNvCxnSpPr/>
          <p:nvPr/>
        </p:nvCxnSpPr>
        <p:spPr>
          <a:xfrm flipV="1">
            <a:off x="423081" y="4708478"/>
            <a:ext cx="5636524" cy="54591"/>
          </a:xfrm>
          <a:prstGeom prst="line">
            <a:avLst/>
          </a:prstGeom>
          <a:ln w="28575">
            <a:solidFill>
              <a:srgbClr val="66006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Прямоугольник 38"/>
          <p:cNvSpPr/>
          <p:nvPr/>
        </p:nvSpPr>
        <p:spPr>
          <a:xfrm>
            <a:off x="318448" y="5970124"/>
            <a:ext cx="57138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https://fipi.ru/otkrytyy-bank-zadaniy-dlya-otsenki-yestestvennonauchnoy-gramotnosti</a:t>
            </a:r>
            <a:endParaRPr lang="ru-RU" sz="2000" b="1" dirty="0">
              <a:solidFill>
                <a:srgbClr val="66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860645" y="4837358"/>
            <a:ext cx="42262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Открытый банк заданий для оценки естественнонаучной грамотности (VII-IX классы)</a:t>
            </a:r>
            <a:endParaRPr lang="ru-RU" sz="2000" dirty="0">
              <a:solidFill>
                <a:srgbClr val="66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AutoShape 2" descr="https://static.tildacdn.com/tild3836-3238-4661-b862-306135323337/fipi-logo-org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8" name="Picture 4" descr="https://xn--80ad0ahft7a4bk.xn--p1ai/images/images/News/FIPI.jp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36"/>
          <a:stretch/>
        </p:blipFill>
        <p:spPr bwMode="auto">
          <a:xfrm>
            <a:off x="586853" y="4827702"/>
            <a:ext cx="914401" cy="11593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2061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98699" y="261676"/>
            <a:ext cx="5831986" cy="58646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5446" tIns="27724" rIns="55446" bIns="27724" rtlCol="0" anchor="ctr"/>
          <a:lstStyle/>
          <a:p>
            <a:pPr algn="ctr" defTabSz="554466"/>
            <a:endParaRPr lang="ru-RU" sz="1100" dirty="0">
              <a:solidFill>
                <a:prstClr val="white"/>
              </a:solidFill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8738990" y="95479"/>
            <a:ext cx="3095416" cy="716652"/>
            <a:chOff x="236088" y="255565"/>
            <a:chExt cx="5930847" cy="1232993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xmlns="" id="{F46E483B-011F-46FD-9B04-755AB48F2C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660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088" y="258578"/>
              <a:ext cx="3824896" cy="12299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Прямоугольник 7"/>
            <p:cNvSpPr/>
            <p:nvPr/>
          </p:nvSpPr>
          <p:spPr>
            <a:xfrm>
              <a:off x="3770969" y="255565"/>
              <a:ext cx="2395966" cy="111200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 defTabSz="914400">
                <a:defRPr/>
              </a:pPr>
              <a:r>
                <a:rPr lang="ru-RU" sz="3600" b="1" kern="0" dirty="0" smtClean="0">
                  <a:ln w="1905"/>
                  <a:solidFill>
                    <a:srgbClr val="FFC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- 2022</a:t>
              </a:r>
            </a:p>
          </p:txBody>
        </p:sp>
      </p:grpSp>
      <p:sp>
        <p:nvSpPr>
          <p:cNvPr id="9" name="Прямоугольник 8"/>
          <p:cNvSpPr/>
          <p:nvPr/>
        </p:nvSpPr>
        <p:spPr>
          <a:xfrm>
            <a:off x="6285763" y="227316"/>
            <a:ext cx="25412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Субъектов РФ </a:t>
            </a:r>
            <a:r>
              <a:rPr lang="ru-RU" sz="14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43</a:t>
            </a:r>
          </a:p>
          <a:p>
            <a:pPr algn="r"/>
            <a:r>
              <a:rPr lang="ru-RU" sz="1400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Школ-участников</a:t>
            </a:r>
            <a:r>
              <a:rPr lang="ru-RU" sz="14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4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265</a:t>
            </a:r>
            <a:endParaRPr lang="ru-RU" sz="1400" b="1" dirty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23"/>
          <p:cNvSpPr txBox="1">
            <a:spLocks noChangeArrowheads="1"/>
          </p:cNvSpPr>
          <p:nvPr/>
        </p:nvSpPr>
        <p:spPr bwMode="auto">
          <a:xfrm>
            <a:off x="898700" y="231436"/>
            <a:ext cx="5912842" cy="628131"/>
          </a:xfrm>
          <a:prstGeom prst="rect">
            <a:avLst/>
          </a:prstGeom>
          <a:solidFill>
            <a:srgbClr val="660066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103896" tIns="51948" rIns="103896" bIns="51948">
            <a:spAutoFit/>
          </a:bodyPr>
          <a:lstStyle/>
          <a:p>
            <a:pPr defTabSz="554466"/>
            <a:r>
              <a:rPr lang="ru-RU" sz="17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Организационная схема реализации первоочередных мер по подготовке школьников к исследованию </a:t>
            </a:r>
            <a:r>
              <a:rPr lang="en-US" sz="17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PISA</a:t>
            </a:r>
            <a:r>
              <a:rPr lang="ru-RU" sz="17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2022</a:t>
            </a:r>
            <a:endParaRPr lang="ru-RU" sz="1700" b="1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006123" y="3893658"/>
            <a:ext cx="2459012" cy="408586"/>
          </a:xfrm>
          <a:prstGeom prst="rect">
            <a:avLst/>
          </a:prstGeom>
          <a:solidFill>
            <a:srgbClr val="660066"/>
          </a:solidFill>
          <a:ln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5446" tIns="27724" rIns="55446" bIns="27724" rtlCol="0" anchor="ctr"/>
          <a:lstStyle/>
          <a:p>
            <a:pPr algn="ctr" defTabSz="554466"/>
            <a:r>
              <a:rPr lang="ru-RU" sz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ФГБНУ «Институт стратегии развития образования РАО»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68305" y="3893657"/>
            <a:ext cx="2495285" cy="408586"/>
          </a:xfrm>
          <a:prstGeom prst="rect">
            <a:avLst/>
          </a:prstGeom>
          <a:solidFill>
            <a:srgbClr val="660066"/>
          </a:solidFill>
          <a:ln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5446" tIns="27724" rIns="55446" bIns="27724" rtlCol="0" anchor="ctr"/>
          <a:lstStyle/>
          <a:p>
            <a:pPr algn="ctr" defTabSz="554466"/>
            <a:r>
              <a:rPr lang="ru-RU" sz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ФГБУ «Федеральный институт оценки качества образования»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72679" y="2013864"/>
            <a:ext cx="5003088" cy="299512"/>
          </a:xfrm>
          <a:prstGeom prst="rect">
            <a:avLst/>
          </a:prstGeom>
          <a:solidFill>
            <a:srgbClr val="660066"/>
          </a:solidFill>
          <a:ln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5446" tIns="27724" rIns="55446" bIns="27724" rtlCol="0" anchor="ctr"/>
          <a:lstStyle/>
          <a:p>
            <a:pPr algn="ctr" defTabSz="554466"/>
            <a:r>
              <a:rPr lang="ru-RU" sz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Федеральная служба по надзору в сфере образования и науки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212067" y="5285417"/>
            <a:ext cx="2329093" cy="646908"/>
          </a:xfrm>
          <a:prstGeom prst="rect">
            <a:avLst/>
          </a:prstGeom>
          <a:solidFill>
            <a:srgbClr val="660066"/>
          </a:solidFill>
          <a:ln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5446" tIns="27724" rIns="55446" bIns="27724" rtlCol="0" anchor="ctr"/>
          <a:lstStyle/>
          <a:p>
            <a:pPr algn="ctr" defTabSz="554466"/>
            <a:r>
              <a:rPr lang="ru-RU" sz="1200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Руководители, </a:t>
            </a:r>
          </a:p>
          <a:p>
            <a:pPr algn="ctr" defTabSz="554466"/>
            <a:r>
              <a:rPr lang="ru-RU" sz="1200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заместители руководителей региональных ОИВ</a:t>
            </a:r>
            <a:endParaRPr lang="ru-RU" sz="12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104331" y="1615360"/>
            <a:ext cx="5041031" cy="234339"/>
          </a:xfrm>
          <a:prstGeom prst="rect">
            <a:avLst/>
          </a:prstGeom>
          <a:solidFill>
            <a:srgbClr val="660066"/>
          </a:solidFill>
          <a:ln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5446" tIns="27724" rIns="55446" bIns="27724" rtlCol="0" anchor="ctr"/>
          <a:lstStyle/>
          <a:p>
            <a:pPr algn="ctr" defTabSz="554466"/>
            <a:r>
              <a:rPr lang="ru-RU" sz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ФГАОУ ДПО «Академия Минпросвещения России»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398252" y="3387023"/>
            <a:ext cx="5151944" cy="976033"/>
          </a:xfrm>
          <a:prstGeom prst="rect">
            <a:avLst/>
          </a:prstGeom>
          <a:noFill/>
          <a:ln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5446" tIns="27724" rIns="55446" bIns="27724" rtlCol="0" anchor="ctr"/>
          <a:lstStyle/>
          <a:p>
            <a:pPr algn="ctr" defTabSz="554466"/>
            <a:endParaRPr lang="ru-RU" sz="1100" dirty="0">
              <a:solidFill>
                <a:prstClr val="white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62047" y="3387115"/>
            <a:ext cx="5003087" cy="517654"/>
          </a:xfrm>
          <a:prstGeom prst="rect">
            <a:avLst/>
          </a:prstGeom>
        </p:spPr>
        <p:txBody>
          <a:bodyPr wrap="square" lIns="55446" tIns="27724" rIns="55446" bIns="27724">
            <a:spAutoFit/>
          </a:bodyPr>
          <a:lstStyle/>
          <a:p>
            <a:pPr marL="171450" indent="-171450" algn="just" defTabSz="554466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еженедельных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 ВЕБИНАРОВ для 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учителей-предметников по встраиванию заданий PISA в текущий учебный процесс, разбор типовых формулировок заданий в международном исследовании PISA</a:t>
            </a:r>
            <a:endParaRPr lang="ru-RU" sz="10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08884" y="1587749"/>
            <a:ext cx="5151944" cy="808444"/>
          </a:xfrm>
          <a:prstGeom prst="rect">
            <a:avLst/>
          </a:prstGeom>
          <a:noFill/>
          <a:ln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5446" tIns="27724" rIns="55446" bIns="27724" rtlCol="0" anchor="ctr"/>
          <a:lstStyle/>
          <a:p>
            <a:pPr algn="ctr" defTabSz="554466"/>
            <a:endParaRPr lang="ru-RU" sz="1100" dirty="0">
              <a:solidFill>
                <a:prstClr val="white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72680" y="1648707"/>
            <a:ext cx="5003088" cy="363766"/>
          </a:xfrm>
          <a:prstGeom prst="rect">
            <a:avLst/>
          </a:prstGeom>
        </p:spPr>
        <p:txBody>
          <a:bodyPr wrap="square" lIns="55446" tIns="27724" rIns="55446" bIns="27724">
            <a:spAutoFit/>
          </a:bodyPr>
          <a:lstStyle/>
          <a:p>
            <a:pPr marL="171450" indent="-171450" algn="just" defTabSz="554466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КЛАСТЕРИЗАЦИЯ ШКОЛ, 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участвующих в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исследовании 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PISA-2022, по качеству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08884" y="2595891"/>
            <a:ext cx="5151943" cy="689565"/>
          </a:xfrm>
          <a:prstGeom prst="rect">
            <a:avLst/>
          </a:prstGeom>
          <a:noFill/>
          <a:ln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5446" tIns="27724" rIns="55446" bIns="27724" rtlCol="0" anchor="ctr"/>
          <a:lstStyle/>
          <a:p>
            <a:pPr algn="ctr" defTabSz="554466"/>
            <a:endParaRPr lang="ru-RU" sz="1100" dirty="0">
              <a:solidFill>
                <a:prstClr val="white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12848" y="2578904"/>
            <a:ext cx="5062917" cy="363766"/>
          </a:xfrm>
          <a:prstGeom prst="rect">
            <a:avLst/>
          </a:prstGeom>
        </p:spPr>
        <p:txBody>
          <a:bodyPr wrap="square" lIns="55446" tIns="27724" rIns="55446" bIns="27724">
            <a:spAutoFit/>
          </a:bodyPr>
          <a:lstStyle/>
          <a:p>
            <a:pPr marL="171450" indent="-171450" algn="just" defTabSz="554466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БАНКА ДАННЫХ УЧИТЕЛЕЙ, 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принимающих участие в подготовке школьников к участию в международном исследовании PISA-2022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6050129" y="958684"/>
            <a:ext cx="5159028" cy="942455"/>
          </a:xfrm>
          <a:prstGeom prst="rect">
            <a:avLst/>
          </a:prstGeom>
          <a:noFill/>
          <a:ln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5446" tIns="27724" rIns="55446" bIns="27724" rtlCol="0" anchor="ctr"/>
          <a:lstStyle/>
          <a:p>
            <a:pPr algn="ctr" defTabSz="554466"/>
            <a:endParaRPr lang="ru-RU" sz="1100" dirty="0">
              <a:solidFill>
                <a:prstClr val="white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083065" y="962344"/>
            <a:ext cx="5048766" cy="671543"/>
          </a:xfrm>
          <a:prstGeom prst="rect">
            <a:avLst/>
          </a:prstGeom>
        </p:spPr>
        <p:txBody>
          <a:bodyPr wrap="square" lIns="55446" tIns="27724" rIns="55446" bIns="27724">
            <a:spAutoFit/>
          </a:bodyPr>
          <a:lstStyle/>
          <a:p>
            <a:pPr marL="171450" indent="-171450" algn="just" defTabSz="554466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БАНКА ДАННЫХ региональных МЕТОДИСТОВ 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вопросам формирования функциональной грамотности</a:t>
            </a:r>
          </a:p>
          <a:p>
            <a:pPr marL="171450" indent="-171450" algn="just" defTabSz="554466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ЗАКРЕПЛЕНИЕ ЗА ШКОЛОЙ, 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участвующей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PISA-2022, 2-3 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региональных методистов 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472679" y="2978846"/>
            <a:ext cx="5003086" cy="247813"/>
          </a:xfrm>
          <a:prstGeom prst="rect">
            <a:avLst/>
          </a:prstGeom>
          <a:solidFill>
            <a:srgbClr val="660066"/>
          </a:solidFill>
          <a:ln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5446" tIns="27724" rIns="55446" bIns="27724" rtlCol="0" anchor="ctr"/>
          <a:lstStyle/>
          <a:p>
            <a:pPr algn="ctr" defTabSz="554466"/>
            <a:r>
              <a:rPr lang="ru-RU" sz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Федеральная служба по надзору в сфере образования и науки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6107291" y="4228544"/>
            <a:ext cx="5000314" cy="269024"/>
          </a:xfrm>
          <a:prstGeom prst="rect">
            <a:avLst/>
          </a:prstGeom>
          <a:solidFill>
            <a:srgbClr val="660066"/>
          </a:solidFill>
          <a:ln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5446" tIns="27724" rIns="55446" bIns="27724" rtlCol="0" anchor="ctr"/>
          <a:lstStyle/>
          <a:p>
            <a:pPr algn="ctr" defTabSz="554466"/>
            <a:r>
              <a:rPr lang="ru-RU" sz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ФГАОУ ДПО «Академия Минпросвещения России»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6053672" y="3859621"/>
            <a:ext cx="5155485" cy="723007"/>
          </a:xfrm>
          <a:prstGeom prst="rect">
            <a:avLst/>
          </a:prstGeom>
          <a:noFill/>
          <a:ln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5446" tIns="27724" rIns="55446" bIns="27724" rtlCol="0" anchor="ctr"/>
          <a:lstStyle/>
          <a:p>
            <a:pPr algn="ctr" defTabSz="554466"/>
            <a:endParaRPr lang="ru-RU" sz="1100" dirty="0">
              <a:solidFill>
                <a:prstClr val="white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6051166" y="3864778"/>
            <a:ext cx="5077474" cy="363766"/>
          </a:xfrm>
          <a:prstGeom prst="rect">
            <a:avLst/>
          </a:prstGeom>
        </p:spPr>
        <p:txBody>
          <a:bodyPr wrap="square" lIns="55446" tIns="27724" rIns="55446" bIns="27724">
            <a:spAutoFit/>
          </a:bodyPr>
          <a:lstStyle/>
          <a:p>
            <a:pPr marL="171450" indent="-171450" algn="just" defTabSz="554466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единовременной ВЫПЛАТЫ  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региональным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МЕТОДИСТАМ 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средств федерального бюджета за работу со школами, участвующими в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PISA-2022 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8850489" y="2235827"/>
            <a:ext cx="2316136" cy="323454"/>
          </a:xfrm>
          <a:prstGeom prst="rect">
            <a:avLst/>
          </a:prstGeom>
          <a:solidFill>
            <a:srgbClr val="660066"/>
          </a:solidFill>
          <a:ln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5446" tIns="27724" rIns="55446" bIns="27724" rtlCol="0" anchor="ctr"/>
          <a:lstStyle/>
          <a:p>
            <a:pPr algn="ctr" defTabSz="554466"/>
            <a:r>
              <a:rPr lang="ru-RU" sz="1200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2-3 школы-участника </a:t>
            </a:r>
            <a:r>
              <a:rPr lang="en-US" sz="1200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PISA</a:t>
            </a:r>
            <a:r>
              <a:rPr lang="ru-RU" sz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</a:t>
            </a:r>
            <a:r>
              <a:rPr lang="ru-RU" sz="1200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2022</a:t>
            </a:r>
            <a:endParaRPr lang="ru-RU" sz="12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2" name="Прямая со стрелкой 21"/>
          <p:cNvCxnSpPr/>
          <p:nvPr/>
        </p:nvCxnSpPr>
        <p:spPr>
          <a:xfrm>
            <a:off x="5677154" y="2413079"/>
            <a:ext cx="365261" cy="4766"/>
          </a:xfrm>
          <a:prstGeom prst="straightConnector1">
            <a:avLst/>
          </a:prstGeom>
          <a:ln>
            <a:solidFill>
              <a:srgbClr val="660033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Прямоугольник 41"/>
          <p:cNvSpPr/>
          <p:nvPr/>
        </p:nvSpPr>
        <p:spPr>
          <a:xfrm>
            <a:off x="6212066" y="6154589"/>
            <a:ext cx="2329093" cy="469500"/>
          </a:xfrm>
          <a:prstGeom prst="rect">
            <a:avLst/>
          </a:prstGeom>
          <a:solidFill>
            <a:srgbClr val="660066"/>
          </a:solidFill>
          <a:ln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5446" tIns="27724" rIns="55446" bIns="27724" rtlCol="0" anchor="ctr"/>
          <a:lstStyle/>
          <a:p>
            <a:pPr algn="ctr" defTabSz="554466"/>
            <a:r>
              <a:rPr lang="ru-RU" sz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Региональные </a:t>
            </a:r>
            <a:r>
              <a:rPr lang="ru-RU" sz="1200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координаторы </a:t>
            </a:r>
            <a:r>
              <a:rPr lang="en-US" sz="1200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PISA</a:t>
            </a:r>
            <a:r>
              <a:rPr lang="ru-RU" sz="1200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-2022</a:t>
            </a:r>
            <a:endParaRPr lang="ru-RU" sz="12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6082028" y="2235827"/>
            <a:ext cx="2329093" cy="323454"/>
          </a:xfrm>
          <a:prstGeom prst="rect">
            <a:avLst/>
          </a:prstGeom>
          <a:solidFill>
            <a:srgbClr val="660066"/>
          </a:solidFill>
          <a:ln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5446" tIns="27724" rIns="55446" bIns="27724" rtlCol="0" anchor="ctr"/>
          <a:lstStyle/>
          <a:p>
            <a:pPr algn="ctr" defTabSz="554466"/>
            <a:r>
              <a:rPr lang="ru-RU" sz="1200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Региональный методист</a:t>
            </a:r>
            <a:endParaRPr lang="ru-RU" sz="12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44" name="Прямая со стрелкой 43"/>
          <p:cNvCxnSpPr/>
          <p:nvPr/>
        </p:nvCxnSpPr>
        <p:spPr>
          <a:xfrm flipV="1">
            <a:off x="6208475" y="3547302"/>
            <a:ext cx="0" cy="301240"/>
          </a:xfrm>
          <a:prstGeom prst="straightConnector1">
            <a:avLst/>
          </a:prstGeom>
          <a:ln>
            <a:solidFill>
              <a:srgbClr val="660033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/>
          <p:nvPr/>
        </p:nvCxnSpPr>
        <p:spPr>
          <a:xfrm>
            <a:off x="6208475" y="1856982"/>
            <a:ext cx="0" cy="306459"/>
          </a:xfrm>
          <a:prstGeom prst="straightConnector1">
            <a:avLst/>
          </a:prstGeom>
          <a:ln>
            <a:solidFill>
              <a:srgbClr val="660033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>
            <a:off x="5667158" y="1587749"/>
            <a:ext cx="9996" cy="2775307"/>
          </a:xfrm>
          <a:prstGeom prst="line">
            <a:avLst/>
          </a:prstGeom>
          <a:ln w="19050">
            <a:solidFill>
              <a:srgbClr val="66003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 стрелкой 57"/>
          <p:cNvCxnSpPr/>
          <p:nvPr/>
        </p:nvCxnSpPr>
        <p:spPr>
          <a:xfrm flipV="1">
            <a:off x="8421754" y="2393009"/>
            <a:ext cx="405917" cy="4545"/>
          </a:xfrm>
          <a:prstGeom prst="straightConnector1">
            <a:avLst/>
          </a:prstGeom>
          <a:ln>
            <a:solidFill>
              <a:srgbClr val="660033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Прямоугольник 61"/>
          <p:cNvSpPr/>
          <p:nvPr/>
        </p:nvSpPr>
        <p:spPr>
          <a:xfrm>
            <a:off x="6053671" y="2193294"/>
            <a:ext cx="5151944" cy="1354008"/>
          </a:xfrm>
          <a:prstGeom prst="rect">
            <a:avLst/>
          </a:prstGeom>
          <a:noFill/>
          <a:ln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5446" tIns="27724" rIns="55446" bIns="27724" rtlCol="0" anchor="ctr"/>
          <a:lstStyle/>
          <a:p>
            <a:pPr algn="ctr" defTabSz="554466"/>
            <a:endParaRPr lang="ru-RU" sz="1100" dirty="0">
              <a:solidFill>
                <a:prstClr val="white"/>
              </a:solidFill>
            </a:endParaRPr>
          </a:p>
        </p:txBody>
      </p:sp>
      <p:sp>
        <p:nvSpPr>
          <p:cNvPr id="63" name="Прямоугольник 62"/>
          <p:cNvSpPr/>
          <p:nvPr/>
        </p:nvSpPr>
        <p:spPr>
          <a:xfrm>
            <a:off x="6051167" y="2589975"/>
            <a:ext cx="2370588" cy="979319"/>
          </a:xfrm>
          <a:prstGeom prst="rect">
            <a:avLst/>
          </a:prstGeom>
        </p:spPr>
        <p:txBody>
          <a:bodyPr wrap="square" lIns="55446" tIns="27724" rIns="55446" bIns="27724">
            <a:spAutoFit/>
          </a:bodyPr>
          <a:lstStyle/>
          <a:p>
            <a:pPr marL="171450" indent="-171450" algn="just" defTabSz="554466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ОБУЧЕНИЯ УЧИТЕЛЕЙ работе 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детьми в рамках подготовки к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PISA</a:t>
            </a:r>
          </a:p>
          <a:p>
            <a:pPr marL="171450" indent="-171450" algn="just" defTabSz="554466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РЕЗУЛЬТАТОВ диагностики с 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целью принятия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КОРРЕКТИРУЮЩИХ ДЕЙСТВИЙ</a:t>
            </a:r>
          </a:p>
        </p:txBody>
      </p:sp>
      <p:sp>
        <p:nvSpPr>
          <p:cNvPr id="64" name="Прямоугольник 63"/>
          <p:cNvSpPr/>
          <p:nvPr/>
        </p:nvSpPr>
        <p:spPr>
          <a:xfrm>
            <a:off x="8827671" y="2567983"/>
            <a:ext cx="2351641" cy="979319"/>
          </a:xfrm>
          <a:prstGeom prst="rect">
            <a:avLst/>
          </a:prstGeom>
        </p:spPr>
        <p:txBody>
          <a:bodyPr wrap="square" lIns="55446" tIns="27724" rIns="55446" bIns="27724">
            <a:spAutoFit/>
          </a:bodyPr>
          <a:lstStyle/>
          <a:p>
            <a:pPr marL="171450" indent="-171450" algn="just" defTabSz="554466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обучающимися по РАЗБОРУ ФОРМУЛИРОВОК заданий </a:t>
            </a:r>
            <a:r>
              <a:rPr lang="en-US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PISA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171450" indent="-171450" algn="just" defTabSz="554466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ТРЕНИРОВКА обучающихся по выполнению заданий </a:t>
            </a:r>
            <a:r>
              <a:rPr lang="en-US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PISA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соответствующего кластеру школы уровня сложности</a:t>
            </a:r>
          </a:p>
        </p:txBody>
      </p:sp>
      <p:sp>
        <p:nvSpPr>
          <p:cNvPr id="73" name="Прямоугольник 72"/>
          <p:cNvSpPr/>
          <p:nvPr/>
        </p:nvSpPr>
        <p:spPr>
          <a:xfrm>
            <a:off x="398252" y="1019062"/>
            <a:ext cx="515194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ln w="1905"/>
                <a:solidFill>
                  <a:srgbClr val="66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ОРГАНИЗАЦИОННЫЕ МЕРОПРИЯТИЯ</a:t>
            </a:r>
          </a:p>
        </p:txBody>
      </p:sp>
      <p:sp>
        <p:nvSpPr>
          <p:cNvPr id="74" name="Прямоугольник 73"/>
          <p:cNvSpPr/>
          <p:nvPr/>
        </p:nvSpPr>
        <p:spPr>
          <a:xfrm>
            <a:off x="401976" y="4742688"/>
            <a:ext cx="515194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ln w="1905"/>
                <a:solidFill>
                  <a:srgbClr val="66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УПРАВЛЕНЧЕСКИЕ ДЕЙСТВИЯ</a:t>
            </a:r>
          </a:p>
        </p:txBody>
      </p:sp>
      <p:sp>
        <p:nvSpPr>
          <p:cNvPr id="75" name="Прямоугольник 74"/>
          <p:cNvSpPr/>
          <p:nvPr/>
        </p:nvSpPr>
        <p:spPr>
          <a:xfrm>
            <a:off x="462046" y="5104233"/>
            <a:ext cx="5003088" cy="377964"/>
          </a:xfrm>
          <a:prstGeom prst="rect">
            <a:avLst/>
          </a:prstGeom>
          <a:solidFill>
            <a:srgbClr val="660066"/>
          </a:solidFill>
          <a:ln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5446" tIns="27724" rIns="55446" bIns="27724" rtlCol="0" anchor="ctr"/>
          <a:lstStyle/>
          <a:p>
            <a:pPr algn="ctr" defTabSz="554466"/>
            <a:r>
              <a:rPr lang="ru-RU" sz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Департамент государственной политики и управления в сфере общего образования Минпросвещения России</a:t>
            </a:r>
          </a:p>
        </p:txBody>
      </p:sp>
      <p:sp>
        <p:nvSpPr>
          <p:cNvPr id="76" name="Прямоугольник 75"/>
          <p:cNvSpPr/>
          <p:nvPr/>
        </p:nvSpPr>
        <p:spPr>
          <a:xfrm>
            <a:off x="408881" y="5022928"/>
            <a:ext cx="5151944" cy="1681267"/>
          </a:xfrm>
          <a:prstGeom prst="rect">
            <a:avLst/>
          </a:prstGeom>
          <a:noFill/>
          <a:ln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5446" tIns="27724" rIns="55446" bIns="27724" rtlCol="0" anchor="ctr"/>
          <a:lstStyle/>
          <a:p>
            <a:pPr algn="ctr" defTabSz="554466"/>
            <a:endParaRPr lang="ru-RU" sz="1100" dirty="0">
              <a:solidFill>
                <a:prstClr val="white"/>
              </a:solidFill>
            </a:endParaRPr>
          </a:p>
        </p:txBody>
      </p:sp>
      <p:sp>
        <p:nvSpPr>
          <p:cNvPr id="77" name="Прямоугольник 76"/>
          <p:cNvSpPr/>
          <p:nvPr/>
        </p:nvSpPr>
        <p:spPr>
          <a:xfrm>
            <a:off x="472677" y="5473972"/>
            <a:ext cx="5003088" cy="825431"/>
          </a:xfrm>
          <a:prstGeom prst="rect">
            <a:avLst/>
          </a:prstGeom>
        </p:spPr>
        <p:txBody>
          <a:bodyPr wrap="square" lIns="55446" tIns="27724" rIns="55446" bIns="27724">
            <a:spAutoFit/>
          </a:bodyPr>
          <a:lstStyle/>
          <a:p>
            <a:pPr marL="171450" indent="-171450" algn="just" defTabSz="554466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еженедельных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СОВЕЩАНИЙ 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региональными ОИВ с целью своевременного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КОНТРОЛЯ 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подготовкой российских школьников к участию в международном исследовании PISA – 2022 и корректировке дальнейших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действий</a:t>
            </a:r>
          </a:p>
          <a:p>
            <a:pPr marL="171450" indent="-171450" algn="just" defTabSz="554466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индивидуальных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СОБЕСЕДОВАНИЙ 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региональными ОИВ по вопросам готовности к участию в исследовании PISA-2022  </a:t>
            </a:r>
          </a:p>
        </p:txBody>
      </p:sp>
      <p:sp>
        <p:nvSpPr>
          <p:cNvPr id="78" name="Прямоугольник 77"/>
          <p:cNvSpPr/>
          <p:nvPr/>
        </p:nvSpPr>
        <p:spPr>
          <a:xfrm>
            <a:off x="487038" y="6206978"/>
            <a:ext cx="5003088" cy="517654"/>
          </a:xfrm>
          <a:prstGeom prst="rect">
            <a:avLst/>
          </a:prstGeom>
        </p:spPr>
        <p:txBody>
          <a:bodyPr wrap="square" lIns="55446" tIns="27724" rIns="55446" bIns="27724">
            <a:spAutoFit/>
          </a:bodyPr>
          <a:lstStyle/>
          <a:p>
            <a:pPr marL="171450" indent="-171450" algn="just" defTabSz="554466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рганизация 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 экспертных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ВЫЕЗДОВ 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субъекты РФ на 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основе риск-ориентированной модели (выездные и/или в формате ВКС) для учителей, принимающих участие в подготовке школьников к участию в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PISA-2022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9" name="Прямая со стрелкой 78"/>
          <p:cNvCxnSpPr/>
          <p:nvPr/>
        </p:nvCxnSpPr>
        <p:spPr>
          <a:xfrm>
            <a:off x="5667158" y="5586338"/>
            <a:ext cx="365261" cy="4766"/>
          </a:xfrm>
          <a:prstGeom prst="straightConnector1">
            <a:avLst/>
          </a:prstGeom>
          <a:ln>
            <a:solidFill>
              <a:srgbClr val="660033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Прямая соединительная линия 79"/>
          <p:cNvCxnSpPr/>
          <p:nvPr/>
        </p:nvCxnSpPr>
        <p:spPr>
          <a:xfrm>
            <a:off x="5640476" y="5022928"/>
            <a:ext cx="0" cy="1681267"/>
          </a:xfrm>
          <a:prstGeom prst="line">
            <a:avLst/>
          </a:prstGeom>
          <a:ln w="19050">
            <a:solidFill>
              <a:srgbClr val="66003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 стрелкой 80"/>
          <p:cNvCxnSpPr/>
          <p:nvPr/>
        </p:nvCxnSpPr>
        <p:spPr>
          <a:xfrm>
            <a:off x="5652985" y="6407414"/>
            <a:ext cx="365261" cy="4766"/>
          </a:xfrm>
          <a:prstGeom prst="straightConnector1">
            <a:avLst/>
          </a:prstGeom>
          <a:ln>
            <a:solidFill>
              <a:srgbClr val="660033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Прямоугольник 84"/>
          <p:cNvSpPr/>
          <p:nvPr/>
        </p:nvSpPr>
        <p:spPr>
          <a:xfrm>
            <a:off x="202019" y="916152"/>
            <a:ext cx="11770241" cy="3762169"/>
          </a:xfrm>
          <a:prstGeom prst="rect">
            <a:avLst/>
          </a:prstGeom>
          <a:noFill/>
          <a:ln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6" name="Прямоугольник 85"/>
          <p:cNvSpPr/>
          <p:nvPr/>
        </p:nvSpPr>
        <p:spPr>
          <a:xfrm>
            <a:off x="202018" y="4774588"/>
            <a:ext cx="11770241" cy="2051514"/>
          </a:xfrm>
          <a:prstGeom prst="rect">
            <a:avLst/>
          </a:prstGeom>
          <a:noFill/>
          <a:ln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7" name="Прямоугольник 86"/>
          <p:cNvSpPr/>
          <p:nvPr/>
        </p:nvSpPr>
        <p:spPr>
          <a:xfrm>
            <a:off x="11589491" y="941077"/>
            <a:ext cx="340612" cy="3705343"/>
          </a:xfrm>
          <a:prstGeom prst="rect">
            <a:avLst/>
          </a:prstGeom>
          <a:solidFill>
            <a:srgbClr val="66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5446" tIns="27724" rIns="55446" bIns="27724" rtlCol="0" anchor="ctr"/>
          <a:lstStyle/>
          <a:p>
            <a:pPr algn="ctr" defTabSz="554466"/>
            <a:r>
              <a:rPr lang="ru-RU" sz="1200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В</a:t>
            </a:r>
          </a:p>
          <a:p>
            <a:pPr algn="ctr" defTabSz="554466"/>
            <a:r>
              <a:rPr lang="ru-RU" sz="1200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Е</a:t>
            </a:r>
          </a:p>
          <a:p>
            <a:pPr algn="ctr" defTabSz="554466"/>
            <a:r>
              <a:rPr lang="ru-RU" sz="1200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Б</a:t>
            </a:r>
          </a:p>
          <a:p>
            <a:pPr algn="ctr" defTabSz="554466"/>
            <a:r>
              <a:rPr lang="ru-RU" sz="1200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И</a:t>
            </a:r>
          </a:p>
          <a:p>
            <a:pPr algn="ctr" defTabSz="554466"/>
            <a:r>
              <a:rPr lang="ru-RU" sz="1200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Н</a:t>
            </a:r>
          </a:p>
          <a:p>
            <a:pPr algn="ctr" defTabSz="554466"/>
            <a:r>
              <a:rPr lang="ru-RU" sz="1200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А</a:t>
            </a:r>
          </a:p>
          <a:p>
            <a:pPr algn="ctr" defTabSz="554466"/>
            <a:r>
              <a:rPr lang="ru-RU" sz="1200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Р</a:t>
            </a:r>
          </a:p>
          <a:p>
            <a:pPr algn="ctr" defTabSz="554466"/>
            <a:r>
              <a:rPr lang="ru-RU" sz="1200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Ы</a:t>
            </a:r>
          </a:p>
          <a:p>
            <a:pPr algn="ctr" defTabSz="554466"/>
            <a:endParaRPr lang="ru-RU" sz="1200" dirty="0" smtClean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 defTabSz="554466"/>
            <a:r>
              <a:rPr lang="ru-RU" sz="1200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Д</a:t>
            </a:r>
          </a:p>
          <a:p>
            <a:pPr algn="ctr" defTabSz="554466"/>
            <a:r>
              <a:rPr lang="ru-RU" sz="1200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Л</a:t>
            </a:r>
          </a:p>
          <a:p>
            <a:pPr algn="ctr" defTabSz="554466"/>
            <a:r>
              <a:rPr lang="ru-RU" sz="1200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Я</a:t>
            </a:r>
          </a:p>
          <a:p>
            <a:pPr algn="ctr" defTabSz="554466"/>
            <a:endParaRPr lang="ru-RU" sz="1200" dirty="0" smtClean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 defTabSz="554466"/>
            <a:r>
              <a:rPr lang="ru-RU" sz="1200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У</a:t>
            </a:r>
          </a:p>
          <a:p>
            <a:pPr algn="ctr" defTabSz="554466"/>
            <a:r>
              <a:rPr lang="ru-RU" sz="1200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Ч</a:t>
            </a:r>
          </a:p>
          <a:p>
            <a:pPr algn="ctr" defTabSz="554466"/>
            <a:r>
              <a:rPr lang="ru-RU" sz="1200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И</a:t>
            </a:r>
          </a:p>
          <a:p>
            <a:pPr algn="ctr" defTabSz="554466"/>
            <a:r>
              <a:rPr lang="ru-RU" sz="1200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Т</a:t>
            </a:r>
          </a:p>
          <a:p>
            <a:pPr algn="ctr" defTabSz="554466"/>
            <a:r>
              <a:rPr lang="ru-RU" sz="1200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Е</a:t>
            </a:r>
          </a:p>
          <a:p>
            <a:pPr algn="ctr" defTabSz="554466"/>
            <a:r>
              <a:rPr lang="ru-RU" sz="1200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Л</a:t>
            </a:r>
          </a:p>
          <a:p>
            <a:pPr algn="ctr" defTabSz="554466"/>
            <a:r>
              <a:rPr lang="ru-RU" sz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Я</a:t>
            </a:r>
            <a:endParaRPr lang="ru-RU" sz="1200" dirty="0" smtClean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88" name="Прямая со стрелкой 87"/>
          <p:cNvCxnSpPr/>
          <p:nvPr/>
        </p:nvCxnSpPr>
        <p:spPr>
          <a:xfrm>
            <a:off x="11187894" y="1689998"/>
            <a:ext cx="359066" cy="6316"/>
          </a:xfrm>
          <a:prstGeom prst="straightConnector1">
            <a:avLst/>
          </a:prstGeom>
          <a:ln>
            <a:solidFill>
              <a:srgbClr val="660033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Прямая со стрелкой 90"/>
          <p:cNvCxnSpPr/>
          <p:nvPr/>
        </p:nvCxnSpPr>
        <p:spPr>
          <a:xfrm flipV="1">
            <a:off x="8296000" y="1863244"/>
            <a:ext cx="0" cy="301240"/>
          </a:xfrm>
          <a:prstGeom prst="straightConnector1">
            <a:avLst/>
          </a:prstGeom>
          <a:ln>
            <a:solidFill>
              <a:srgbClr val="660033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Прямая со стрелкой 91"/>
          <p:cNvCxnSpPr/>
          <p:nvPr/>
        </p:nvCxnSpPr>
        <p:spPr>
          <a:xfrm>
            <a:off x="8885759" y="5778477"/>
            <a:ext cx="365261" cy="4766"/>
          </a:xfrm>
          <a:prstGeom prst="straightConnector1">
            <a:avLst/>
          </a:prstGeom>
          <a:ln>
            <a:solidFill>
              <a:srgbClr val="660033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Прямая соединительная линия 92"/>
          <p:cNvCxnSpPr/>
          <p:nvPr/>
        </p:nvCxnSpPr>
        <p:spPr>
          <a:xfrm flipH="1">
            <a:off x="8885759" y="5434279"/>
            <a:ext cx="12509" cy="1269916"/>
          </a:xfrm>
          <a:prstGeom prst="line">
            <a:avLst/>
          </a:prstGeom>
          <a:ln w="19050">
            <a:solidFill>
              <a:srgbClr val="66003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Прямая со стрелкой 93"/>
          <p:cNvCxnSpPr/>
          <p:nvPr/>
        </p:nvCxnSpPr>
        <p:spPr>
          <a:xfrm>
            <a:off x="8898268" y="6407414"/>
            <a:ext cx="365261" cy="4766"/>
          </a:xfrm>
          <a:prstGeom prst="straightConnector1">
            <a:avLst/>
          </a:prstGeom>
          <a:ln>
            <a:solidFill>
              <a:srgbClr val="660033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5" name="Прямоугольник 94"/>
          <p:cNvSpPr/>
          <p:nvPr/>
        </p:nvSpPr>
        <p:spPr>
          <a:xfrm>
            <a:off x="9433912" y="5285417"/>
            <a:ext cx="2329093" cy="646908"/>
          </a:xfrm>
          <a:prstGeom prst="rect">
            <a:avLst/>
          </a:prstGeom>
          <a:solidFill>
            <a:srgbClr val="660066"/>
          </a:solidFill>
          <a:ln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5446" tIns="27724" rIns="55446" bIns="27724" rtlCol="0" anchor="ctr"/>
          <a:lstStyle/>
          <a:p>
            <a:pPr algn="ctr" defTabSz="554466"/>
            <a:r>
              <a:rPr lang="ru-RU" sz="1200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Муниципальные органы управления образованием</a:t>
            </a:r>
            <a:endParaRPr lang="ru-RU" sz="12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6" name="Прямоугольник 95"/>
          <p:cNvSpPr/>
          <p:nvPr/>
        </p:nvSpPr>
        <p:spPr>
          <a:xfrm>
            <a:off x="9433911" y="6154589"/>
            <a:ext cx="2329093" cy="469500"/>
          </a:xfrm>
          <a:prstGeom prst="rect">
            <a:avLst/>
          </a:prstGeom>
          <a:solidFill>
            <a:srgbClr val="660066"/>
          </a:solidFill>
          <a:ln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5446" tIns="27724" rIns="55446" bIns="27724" rtlCol="0" anchor="ctr"/>
          <a:lstStyle/>
          <a:p>
            <a:pPr algn="ctr" defTabSz="554466"/>
            <a:r>
              <a:rPr lang="ru-RU" sz="1200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Школы-участника </a:t>
            </a:r>
            <a:r>
              <a:rPr lang="en-US" sz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PISA-2022</a:t>
            </a:r>
          </a:p>
        </p:txBody>
      </p:sp>
      <p:sp>
        <p:nvSpPr>
          <p:cNvPr id="101" name="Прямоугольник 100"/>
          <p:cNvSpPr/>
          <p:nvPr/>
        </p:nvSpPr>
        <p:spPr>
          <a:xfrm>
            <a:off x="6121645" y="5022928"/>
            <a:ext cx="5702586" cy="209878"/>
          </a:xfrm>
          <a:prstGeom prst="rect">
            <a:avLst/>
          </a:prstGeom>
        </p:spPr>
        <p:txBody>
          <a:bodyPr wrap="square" lIns="55446" tIns="27724" rIns="55446" bIns="27724">
            <a:spAutoFit/>
          </a:bodyPr>
          <a:lstStyle/>
          <a:p>
            <a:pPr marL="171450" indent="-171450" algn="ctr" defTabSz="554466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УПРАВЛЕНЧЕСКИЕ РЕШЕНИЯ С ЦЕЛЬЮ КОРРЕКТИРОВКИ ДЕЙСТВИЙ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4" name="Прямая со стрелкой 103"/>
          <p:cNvCxnSpPr/>
          <p:nvPr/>
        </p:nvCxnSpPr>
        <p:spPr>
          <a:xfrm flipV="1">
            <a:off x="11602729" y="5920109"/>
            <a:ext cx="0" cy="301240"/>
          </a:xfrm>
          <a:prstGeom prst="straightConnector1">
            <a:avLst/>
          </a:prstGeom>
          <a:ln>
            <a:solidFill>
              <a:srgbClr val="660033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Прямая со стрелкой 104"/>
          <p:cNvCxnSpPr/>
          <p:nvPr/>
        </p:nvCxnSpPr>
        <p:spPr>
          <a:xfrm>
            <a:off x="11464503" y="5847354"/>
            <a:ext cx="0" cy="306459"/>
          </a:xfrm>
          <a:prstGeom prst="straightConnector1">
            <a:avLst/>
          </a:prstGeom>
          <a:ln>
            <a:solidFill>
              <a:srgbClr val="660033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9" name="Рисунок 58">
            <a:extLst>
              <a:ext uri="{FF2B5EF4-FFF2-40B4-BE49-F238E27FC236}">
                <a16:creationId xmlns:a16="http://schemas.microsoft.com/office/drawing/2014/main" xmlns="" id="{C9928A82-69A4-3F40-9462-725651383AA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8312" b="-7142"/>
          <a:stretch/>
        </p:blipFill>
        <p:spPr>
          <a:xfrm>
            <a:off x="28397" y="95479"/>
            <a:ext cx="935035" cy="748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414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8738990" y="95479"/>
            <a:ext cx="3095416" cy="716652"/>
            <a:chOff x="236088" y="255565"/>
            <a:chExt cx="5930847" cy="1232993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xmlns="" id="{F46E483B-011F-46FD-9B04-755AB48F2C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660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088" y="258578"/>
              <a:ext cx="3824896" cy="12299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Прямоугольник 7"/>
            <p:cNvSpPr/>
            <p:nvPr/>
          </p:nvSpPr>
          <p:spPr>
            <a:xfrm>
              <a:off x="3770969" y="255565"/>
              <a:ext cx="2395966" cy="111200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 defTabSz="914400">
                <a:defRPr/>
              </a:pPr>
              <a:r>
                <a:rPr lang="ru-RU" sz="3600" b="1" kern="0" dirty="0" smtClean="0">
                  <a:ln w="1905"/>
                  <a:solidFill>
                    <a:srgbClr val="FFC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- 2022</a:t>
              </a:r>
            </a:p>
          </p:txBody>
        </p:sp>
      </p:grpSp>
      <p:sp>
        <p:nvSpPr>
          <p:cNvPr id="10" name="Text Box 23"/>
          <p:cNvSpPr txBox="1">
            <a:spLocks noChangeArrowheads="1"/>
          </p:cNvSpPr>
          <p:nvPr/>
        </p:nvSpPr>
        <p:spPr bwMode="auto">
          <a:xfrm>
            <a:off x="1158012" y="163197"/>
            <a:ext cx="5857893" cy="720464"/>
          </a:xfrm>
          <a:prstGeom prst="rect">
            <a:avLst/>
          </a:prstGeom>
          <a:solidFill>
            <a:srgbClr val="660066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103896" tIns="51948" rIns="103896" bIns="51948">
            <a:spAutoFit/>
          </a:bodyPr>
          <a:lstStyle/>
          <a:p>
            <a:pPr defTabSz="554466"/>
            <a:r>
              <a:rPr lang="ru-RU" sz="20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УСТАНОВОЧНОЕ СОВЕЩАНИЕ</a:t>
            </a:r>
          </a:p>
          <a:p>
            <a:pPr defTabSz="554466"/>
            <a:r>
              <a:rPr lang="en-US" sz="20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PISA</a:t>
            </a:r>
            <a:r>
              <a:rPr lang="ru-RU" sz="20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- 2022</a:t>
            </a:r>
            <a:endParaRPr lang="ru-RU" sz="2000" b="1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9" name="Рисунок 58">
            <a:extLst>
              <a:ext uri="{FF2B5EF4-FFF2-40B4-BE49-F238E27FC236}">
                <a16:creationId xmlns:a16="http://schemas.microsoft.com/office/drawing/2014/main" xmlns="" id="{C9928A82-69A4-3F40-9462-725651383AA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8312" b="-7142"/>
          <a:stretch/>
        </p:blipFill>
        <p:spPr>
          <a:xfrm>
            <a:off x="222977" y="135546"/>
            <a:ext cx="935035" cy="748115"/>
          </a:xfrm>
          <a:prstGeom prst="rect">
            <a:avLst/>
          </a:prstGeom>
        </p:spPr>
      </p:pic>
      <p:grpSp>
        <p:nvGrpSpPr>
          <p:cNvPr id="37" name="Группа 36"/>
          <p:cNvGrpSpPr/>
          <p:nvPr/>
        </p:nvGrpSpPr>
        <p:grpSpPr>
          <a:xfrm>
            <a:off x="327549" y="3111690"/>
            <a:ext cx="2934267" cy="2501836"/>
            <a:chOff x="968992" y="1705970"/>
            <a:chExt cx="4062210" cy="3589361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duotone>
                <a:prstClr val="black"/>
                <a:srgbClr val="660033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22" t="17778" r="70073" b="60066"/>
            <a:stretch/>
          </p:blipFill>
          <p:spPr bwMode="auto">
            <a:xfrm>
              <a:off x="968992" y="1705970"/>
              <a:ext cx="4062210" cy="35893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Овал 2"/>
            <p:cNvSpPr/>
            <p:nvPr/>
          </p:nvSpPr>
          <p:spPr>
            <a:xfrm>
              <a:off x="3234520" y="4326340"/>
              <a:ext cx="491320" cy="518615"/>
            </a:xfrm>
            <a:prstGeom prst="ellipse">
              <a:avLst/>
            </a:prstGeom>
            <a:noFill/>
            <a:ln w="762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6" name="Прямая соединительная линия 15"/>
            <p:cNvCxnSpPr/>
            <p:nvPr/>
          </p:nvCxnSpPr>
          <p:spPr>
            <a:xfrm flipV="1">
              <a:off x="3316406" y="2975212"/>
              <a:ext cx="341194" cy="1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" name="Прямоугольник 81"/>
          <p:cNvSpPr/>
          <p:nvPr/>
        </p:nvSpPr>
        <p:spPr>
          <a:xfrm>
            <a:off x="3429869" y="2023913"/>
            <a:ext cx="8552865" cy="678343"/>
          </a:xfrm>
          <a:prstGeom prst="rect">
            <a:avLst/>
          </a:prstGeom>
          <a:solidFill>
            <a:srgbClr val="660066"/>
          </a:solidFill>
          <a:ln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5446" tIns="27724" rIns="55446" bIns="27724" rtlCol="0" anchor="ctr"/>
          <a:lstStyle/>
          <a:p>
            <a:pPr algn="ctr" defTabSz="554466"/>
            <a:endParaRPr lang="ru-RU" sz="12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434159" y="1852263"/>
            <a:ext cx="265886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554466"/>
            <a:r>
              <a:rPr lang="ru-RU" sz="2800" b="1" dirty="0" smtClean="0">
                <a:solidFill>
                  <a:srgbClr val="66006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28 ЯНВАРЯ </a:t>
            </a:r>
          </a:p>
          <a:p>
            <a:pPr defTabSz="554466"/>
            <a:r>
              <a:rPr lang="ru-RU" sz="2800" b="1" dirty="0">
                <a:solidFill>
                  <a:srgbClr val="66006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в</a:t>
            </a:r>
            <a:r>
              <a:rPr lang="ru-RU" sz="2800" b="1" dirty="0" smtClean="0">
                <a:solidFill>
                  <a:srgbClr val="66006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11:00 ЧАСОВ</a:t>
            </a:r>
            <a:endParaRPr lang="ru-RU" sz="2800" b="1" dirty="0">
              <a:solidFill>
                <a:srgbClr val="660066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3" name="Прямоугольник 82"/>
          <p:cNvSpPr/>
          <p:nvPr/>
        </p:nvSpPr>
        <p:spPr>
          <a:xfrm>
            <a:off x="3439236" y="2940588"/>
            <a:ext cx="8545773" cy="1058206"/>
          </a:xfrm>
          <a:prstGeom prst="rect">
            <a:avLst/>
          </a:prstGeom>
          <a:solidFill>
            <a:srgbClr val="660066"/>
          </a:solidFill>
          <a:ln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5446" tIns="27724" rIns="55446" bIns="27724" rtlCol="0" anchor="ctr"/>
          <a:lstStyle/>
          <a:p>
            <a:pPr algn="ctr" defTabSz="554466"/>
            <a:endParaRPr lang="ru-RU" sz="12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4" name="Прямоугольник 83"/>
          <p:cNvSpPr/>
          <p:nvPr/>
        </p:nvSpPr>
        <p:spPr>
          <a:xfrm>
            <a:off x="3445793" y="4141591"/>
            <a:ext cx="8552865" cy="678343"/>
          </a:xfrm>
          <a:prstGeom prst="rect">
            <a:avLst/>
          </a:prstGeom>
          <a:solidFill>
            <a:srgbClr val="660066"/>
          </a:solidFill>
          <a:ln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5446" tIns="27724" rIns="55446" bIns="27724" rtlCol="0" anchor="ctr"/>
          <a:lstStyle/>
          <a:p>
            <a:pPr algn="ctr" defTabSz="554466"/>
            <a:endParaRPr lang="ru-RU" sz="12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9" name="Прямоугольник 88"/>
          <p:cNvSpPr/>
          <p:nvPr/>
        </p:nvSpPr>
        <p:spPr>
          <a:xfrm>
            <a:off x="3459440" y="5055990"/>
            <a:ext cx="8552865" cy="678343"/>
          </a:xfrm>
          <a:prstGeom prst="rect">
            <a:avLst/>
          </a:prstGeom>
          <a:solidFill>
            <a:srgbClr val="660066"/>
          </a:solidFill>
          <a:ln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5446" tIns="27724" rIns="55446" bIns="27724" rtlCol="0" anchor="ctr"/>
          <a:lstStyle/>
          <a:p>
            <a:pPr algn="ctr" defTabSz="554466"/>
            <a:endParaRPr lang="ru-RU" sz="12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0" name="Прямоугольник 89"/>
          <p:cNvSpPr/>
          <p:nvPr/>
        </p:nvSpPr>
        <p:spPr>
          <a:xfrm>
            <a:off x="3445791" y="5943094"/>
            <a:ext cx="8552865" cy="678343"/>
          </a:xfrm>
          <a:prstGeom prst="rect">
            <a:avLst/>
          </a:prstGeom>
          <a:solidFill>
            <a:srgbClr val="660066"/>
          </a:solidFill>
          <a:ln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5446" tIns="27724" rIns="55446" bIns="27724" rtlCol="0" anchor="ctr"/>
          <a:lstStyle/>
          <a:p>
            <a:pPr algn="ctr" defTabSz="554466"/>
            <a:endParaRPr lang="ru-RU" sz="12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3345168" y="1441089"/>
            <a:ext cx="48815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66006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УЧАСТНИКИ (43 субъекта):</a:t>
            </a:r>
            <a:endParaRPr lang="ru-RU" sz="2800" dirty="0"/>
          </a:p>
        </p:txBody>
      </p:sp>
      <p:sp>
        <p:nvSpPr>
          <p:cNvPr id="39" name="Прямоугольник 38"/>
          <p:cNvSpPr/>
          <p:nvPr/>
        </p:nvSpPr>
        <p:spPr>
          <a:xfrm>
            <a:off x="3521122" y="2000648"/>
            <a:ext cx="8461611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554466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руководители, заместители руководителей региональных органов исполнительной власти, осуществляющих управление в сфере образования;</a:t>
            </a:r>
          </a:p>
          <a:p>
            <a:pPr algn="just"/>
            <a:r>
              <a:rPr lang="ru-RU" sz="2000" dirty="0" smtClean="0">
                <a:solidFill>
                  <a:srgbClr val="6600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руководители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заместители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руководителей региональных организаций дополнительного профессионального образования педагогических работников; </a:t>
            </a:r>
          </a:p>
          <a:p>
            <a:pPr algn="just"/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  региональные команды, координирующие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работу по формированию функциональной грамотности обучающихся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региональные координаторы международного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исследования </a:t>
            </a:r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PISA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2022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indent="-342900" algn="just">
              <a:buFontTx/>
              <a:buChar char="-"/>
            </a:pP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  координаторы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международного исследования PISA – 2022 </a:t>
            </a:r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образовательных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организациях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554466"/>
            <a:endParaRPr lang="ru-RU" sz="2000" dirty="0">
              <a:solidFill>
                <a:srgbClr val="660033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258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азвание 1">
            <a:extLst>
              <a:ext uri="{FF2B5EF4-FFF2-40B4-BE49-F238E27FC236}">
                <a16:creationId xmlns:a16="http://schemas.microsoft.com/office/drawing/2014/main" xmlns="" id="{2F44A8FC-F5D3-41DC-9EE0-63720EC67884}"/>
              </a:ext>
            </a:extLst>
          </p:cNvPr>
          <p:cNvSpPr txBox="1">
            <a:spLocks/>
          </p:cNvSpPr>
          <p:nvPr/>
        </p:nvSpPr>
        <p:spPr>
          <a:xfrm>
            <a:off x="676640" y="318252"/>
            <a:ext cx="10756615" cy="775571"/>
          </a:xfrm>
          <a:prstGeom prst="rect">
            <a:avLst/>
          </a:prstGeom>
        </p:spPr>
        <p:txBody>
          <a:bodyPr vert="horz" lIns="98682" tIns="49339" rIns="98682" bIns="49339" rtlCol="0" anchor="t" anchorCtr="0">
            <a:normAutofit fontScale="92500"/>
          </a:bodyPr>
          <a:lstStyle/>
          <a:p>
            <a:pPr algn="ctr" defTabSz="986766">
              <a:spcBef>
                <a:spcPct val="0"/>
              </a:spcBef>
              <a:defRPr/>
            </a:pPr>
            <a:r>
              <a:rPr lang="ru-RU" sz="2800" b="1" dirty="0">
                <a:solidFill>
                  <a:srgbClr val="660066"/>
                </a:solidFill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ДОСТУПНОСТЬ ДОШКОЛЬНОГО ОБРАЗОВАНИЯ</a:t>
            </a:r>
            <a:r>
              <a:rPr lang="en-US" sz="2800" b="1" dirty="0">
                <a:solidFill>
                  <a:srgbClr val="660066"/>
                </a:solidFill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660066"/>
                </a:solidFill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ДЛЯ ДЕТЕЙ</a:t>
            </a:r>
          </a:p>
        </p:txBody>
      </p:sp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xmlns="" id="{BD9CAD58-7703-4AB1-99EA-1F795E981333}"/>
              </a:ext>
            </a:extLst>
          </p:cNvPr>
          <p:cNvGraphicFramePr/>
          <p:nvPr>
            <p:extLst/>
          </p:nvPr>
        </p:nvGraphicFramePr>
        <p:xfrm>
          <a:off x="8907544" y="1602393"/>
          <a:ext cx="1132017" cy="8055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1" name="Прямоугольник 70">
            <a:extLst>
              <a:ext uri="{FF2B5EF4-FFF2-40B4-BE49-F238E27FC236}">
                <a16:creationId xmlns:a16="http://schemas.microsoft.com/office/drawing/2014/main" xmlns="" id="{11F3AD6B-8BB7-4385-ABD6-A586C1ED6795}"/>
              </a:ext>
            </a:extLst>
          </p:cNvPr>
          <p:cNvSpPr/>
          <p:nvPr/>
        </p:nvSpPr>
        <p:spPr>
          <a:xfrm>
            <a:off x="5931777" y="839804"/>
            <a:ext cx="857859" cy="384719"/>
          </a:xfrm>
          <a:prstGeom prst="rect">
            <a:avLst/>
          </a:prstGeom>
        </p:spPr>
        <p:txBody>
          <a:bodyPr wrap="square" lIns="91428" tIns="45718" rIns="91428" bIns="45718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b="1" dirty="0">
                <a:solidFill>
                  <a:srgbClr val="660033"/>
                </a:solidFill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2021</a:t>
            </a:r>
          </a:p>
        </p:txBody>
      </p:sp>
      <p:sp>
        <p:nvSpPr>
          <p:cNvPr id="72" name="Прямоугольник 71">
            <a:extLst>
              <a:ext uri="{FF2B5EF4-FFF2-40B4-BE49-F238E27FC236}">
                <a16:creationId xmlns:a16="http://schemas.microsoft.com/office/drawing/2014/main" xmlns="" id="{E38870B8-2617-44E5-ACAC-5FF74C029B2F}"/>
              </a:ext>
            </a:extLst>
          </p:cNvPr>
          <p:cNvSpPr/>
          <p:nvPr/>
        </p:nvSpPr>
        <p:spPr>
          <a:xfrm>
            <a:off x="4766737" y="902621"/>
            <a:ext cx="819979" cy="235963"/>
          </a:xfrm>
          <a:prstGeom prst="rect">
            <a:avLst/>
          </a:prstGeom>
        </p:spPr>
        <p:txBody>
          <a:bodyPr wrap="square" lIns="91428" tIns="45718" rIns="91428" bIns="45718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900" dirty="0">
                <a:solidFill>
                  <a:srgbClr val="660066"/>
                </a:solidFill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1 декабря</a:t>
            </a:r>
          </a:p>
        </p:txBody>
      </p:sp>
      <p:pic>
        <p:nvPicPr>
          <p:cNvPr id="73" name="Рисунок 72" descr="Пользователи">
            <a:extLst>
              <a:ext uri="{FF2B5EF4-FFF2-40B4-BE49-F238E27FC236}">
                <a16:creationId xmlns:a16="http://schemas.microsoft.com/office/drawing/2014/main" xmlns="" id="{B35F0ED7-1C25-40E5-823D-B881E975A1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14307" y="2005173"/>
            <a:ext cx="437599" cy="348135"/>
          </a:xfrm>
          <a:prstGeom prst="rect">
            <a:avLst/>
          </a:prstGeom>
        </p:spPr>
      </p:pic>
      <p:sp>
        <p:nvSpPr>
          <p:cNvPr id="74" name="Прямоугольник 73">
            <a:extLst>
              <a:ext uri="{FF2B5EF4-FFF2-40B4-BE49-F238E27FC236}">
                <a16:creationId xmlns:a16="http://schemas.microsoft.com/office/drawing/2014/main" xmlns="" id="{C4455240-EFE2-411F-A6C8-496AB3BA9771}"/>
              </a:ext>
            </a:extLst>
          </p:cNvPr>
          <p:cNvSpPr/>
          <p:nvPr/>
        </p:nvSpPr>
        <p:spPr>
          <a:xfrm>
            <a:off x="7558661" y="1642199"/>
            <a:ext cx="1348875" cy="400111"/>
          </a:xfrm>
          <a:prstGeom prst="rect">
            <a:avLst/>
          </a:prstGeom>
        </p:spPr>
        <p:txBody>
          <a:bodyPr wrap="square" lIns="91428" tIns="45718" rIns="91428" bIns="45718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2000" b="1" dirty="0" smtClean="0">
                <a:solidFill>
                  <a:srgbClr val="660066"/>
                </a:solidFill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99,58%</a:t>
            </a:r>
            <a:endParaRPr lang="ru-RU" sz="2000" b="1" dirty="0">
              <a:solidFill>
                <a:srgbClr val="660066"/>
              </a:solidFill>
              <a:latin typeface="Times New Roman" panose="02020603050405020304" pitchFamily="18" charset="0"/>
              <a:ea typeface="Verdana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56702" y="1185251"/>
            <a:ext cx="3548351" cy="615551"/>
          </a:xfrm>
          <a:prstGeom prst="rect">
            <a:avLst/>
          </a:prstGeom>
          <a:noFill/>
        </p:spPr>
        <p:txBody>
          <a:bodyPr wrap="square" lIns="91428" tIns="45718" rIns="91428" bIns="45718" rtlCol="0">
            <a:spAutoFit/>
          </a:bodyPr>
          <a:lstStyle/>
          <a:p>
            <a:pPr algn="ctr"/>
            <a:r>
              <a:rPr lang="ru-RU" sz="1500" b="1" dirty="0">
                <a:solidFill>
                  <a:srgbClr val="660066"/>
                </a:solidFill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В ВОЗРАСТЕ ОТ 3 ДО 7 ЛЕТ</a:t>
            </a:r>
          </a:p>
          <a:p>
            <a:endParaRPr lang="ru-RU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33537" y="1198529"/>
            <a:ext cx="3790885" cy="323161"/>
          </a:xfrm>
          <a:prstGeom prst="rect">
            <a:avLst/>
          </a:prstGeom>
        </p:spPr>
        <p:txBody>
          <a:bodyPr wrap="none" lIns="91428" tIns="45718" rIns="91428" bIns="45718">
            <a:spAutoFit/>
          </a:bodyPr>
          <a:lstStyle/>
          <a:p>
            <a:pPr defTabSz="986766">
              <a:spcBef>
                <a:spcPct val="0"/>
              </a:spcBef>
              <a:defRPr/>
            </a:pPr>
            <a:r>
              <a:rPr lang="ru-RU" sz="1500" b="1" dirty="0">
                <a:solidFill>
                  <a:srgbClr val="660066"/>
                </a:solidFill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В ВОЗРАСТЕ ОТ 2 МЕСЯЦЕВ ДО 3 ЛЕТ</a:t>
            </a:r>
          </a:p>
        </p:txBody>
      </p:sp>
      <p:graphicFrame>
        <p:nvGraphicFramePr>
          <p:cNvPr id="60" name="Диаграмма 59">
            <a:extLst>
              <a:ext uri="{FF2B5EF4-FFF2-40B4-BE49-F238E27FC236}">
                <a16:creationId xmlns:a16="http://schemas.microsoft.com/office/drawing/2014/main" xmlns="" id="{BD9CAD58-7703-4AB1-99EA-1F795E981333}"/>
              </a:ext>
            </a:extLst>
          </p:cNvPr>
          <p:cNvGraphicFramePr/>
          <p:nvPr>
            <p:extLst/>
          </p:nvPr>
        </p:nvGraphicFramePr>
        <p:xfrm>
          <a:off x="3386326" y="1667612"/>
          <a:ext cx="1313785" cy="7838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61" name="Рисунок 60" descr="Пользователи">
            <a:extLst>
              <a:ext uri="{FF2B5EF4-FFF2-40B4-BE49-F238E27FC236}">
                <a16:creationId xmlns:a16="http://schemas.microsoft.com/office/drawing/2014/main" xmlns="" id="{B35F0ED7-1C25-40E5-823D-B881E975A1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139991" y="2005173"/>
            <a:ext cx="437599" cy="348135"/>
          </a:xfrm>
          <a:prstGeom prst="rect">
            <a:avLst/>
          </a:prstGeom>
        </p:spPr>
      </p:pic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xmlns="" id="{C4455240-EFE2-411F-A6C8-496AB3BA9771}"/>
              </a:ext>
            </a:extLst>
          </p:cNvPr>
          <p:cNvSpPr/>
          <p:nvPr/>
        </p:nvSpPr>
        <p:spPr>
          <a:xfrm>
            <a:off x="2009909" y="1556598"/>
            <a:ext cx="1348875" cy="400111"/>
          </a:xfrm>
          <a:prstGeom prst="rect">
            <a:avLst/>
          </a:prstGeom>
        </p:spPr>
        <p:txBody>
          <a:bodyPr wrap="square" lIns="91428" tIns="45718" rIns="91428" bIns="45718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2000" b="1" dirty="0" smtClean="0">
                <a:solidFill>
                  <a:srgbClr val="660066"/>
                </a:solidFill>
                <a:latin typeface="Arial "/>
                <a:ea typeface="Verdana" pitchFamily="34" charset="0"/>
              </a:rPr>
              <a:t>9</a:t>
            </a:r>
            <a:r>
              <a:rPr lang="ru-RU" sz="2000" b="1" dirty="0">
                <a:solidFill>
                  <a:srgbClr val="660066"/>
                </a:solidFill>
                <a:latin typeface="Arial "/>
                <a:ea typeface="Verdana" pitchFamily="34" charset="0"/>
              </a:rPr>
              <a:t>6</a:t>
            </a:r>
            <a:r>
              <a:rPr lang="ru-RU" sz="2000" b="1" dirty="0" smtClean="0">
                <a:solidFill>
                  <a:srgbClr val="660066"/>
                </a:solidFill>
                <a:latin typeface="Arial "/>
                <a:ea typeface="Verdana" pitchFamily="34" charset="0"/>
              </a:rPr>
              <a:t>,</a:t>
            </a:r>
            <a:r>
              <a:rPr lang="en-US" sz="2000" b="1" dirty="0" smtClean="0">
                <a:solidFill>
                  <a:srgbClr val="660066"/>
                </a:solidFill>
                <a:latin typeface="Arial "/>
                <a:ea typeface="Verdana" pitchFamily="34" charset="0"/>
              </a:rPr>
              <a:t>1</a:t>
            </a:r>
            <a:r>
              <a:rPr lang="ru-RU" sz="2000" b="1" dirty="0" smtClean="0">
                <a:solidFill>
                  <a:srgbClr val="660066"/>
                </a:solidFill>
                <a:latin typeface="Arial "/>
                <a:ea typeface="Verdana" pitchFamily="34" charset="0"/>
              </a:rPr>
              <a:t>3%</a:t>
            </a:r>
            <a:endParaRPr lang="ru-RU" sz="2000" b="1" dirty="0">
              <a:solidFill>
                <a:srgbClr val="660066"/>
              </a:solidFill>
              <a:latin typeface="Arial "/>
              <a:ea typeface="Verdana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592641" y="2579785"/>
            <a:ext cx="2893204" cy="323161"/>
          </a:xfrm>
          <a:prstGeom prst="rect">
            <a:avLst/>
          </a:prstGeom>
        </p:spPr>
        <p:txBody>
          <a:bodyPr wrap="none" lIns="91428" tIns="45718" rIns="91428" bIns="45718">
            <a:spAutoFit/>
          </a:bodyPr>
          <a:lstStyle/>
          <a:p>
            <a:pPr defTabSz="986766">
              <a:spcBef>
                <a:spcPct val="0"/>
              </a:spcBef>
              <a:defRPr/>
            </a:pPr>
            <a:r>
              <a:rPr lang="ru-RU" sz="1500" b="1" dirty="0">
                <a:solidFill>
                  <a:srgbClr val="660066"/>
                </a:solidFill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В ВОЗРАСТЕ ОТ 1,5 ДО 3 ЛЕТ</a:t>
            </a:r>
          </a:p>
        </p:txBody>
      </p:sp>
      <p:graphicFrame>
        <p:nvGraphicFramePr>
          <p:cNvPr id="65" name="Диаграмма 64">
            <a:extLst>
              <a:ext uri="{FF2B5EF4-FFF2-40B4-BE49-F238E27FC236}">
                <a16:creationId xmlns:a16="http://schemas.microsoft.com/office/drawing/2014/main" xmlns="" id="{BD9CAD58-7703-4AB1-99EA-1F795E981333}"/>
              </a:ext>
            </a:extLst>
          </p:cNvPr>
          <p:cNvGraphicFramePr/>
          <p:nvPr>
            <p:extLst/>
          </p:nvPr>
        </p:nvGraphicFramePr>
        <p:xfrm>
          <a:off x="6075348" y="3167709"/>
          <a:ext cx="1241047" cy="7749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xmlns="" id="{C4455240-EFE2-411F-A6C8-496AB3BA9771}"/>
              </a:ext>
            </a:extLst>
          </p:cNvPr>
          <p:cNvSpPr/>
          <p:nvPr/>
        </p:nvSpPr>
        <p:spPr>
          <a:xfrm>
            <a:off x="4582901" y="3037061"/>
            <a:ext cx="1348875" cy="400111"/>
          </a:xfrm>
          <a:prstGeom prst="rect">
            <a:avLst/>
          </a:prstGeom>
        </p:spPr>
        <p:txBody>
          <a:bodyPr wrap="square" lIns="91428" tIns="45718" rIns="91428" bIns="45718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2000" b="1" dirty="0" smtClean="0">
                <a:solidFill>
                  <a:srgbClr val="660066"/>
                </a:solidFill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96,25%</a:t>
            </a:r>
            <a:endParaRPr lang="ru-RU" sz="2000" b="1" dirty="0">
              <a:solidFill>
                <a:srgbClr val="660066"/>
              </a:solidFill>
              <a:latin typeface="Times New Roman" panose="02020603050405020304" pitchFamily="18" charset="0"/>
              <a:ea typeface="Verdana" pitchFamily="34" charset="0"/>
              <a:cs typeface="Times New Roman" panose="02020603050405020304" pitchFamily="18" charset="0"/>
            </a:endParaRPr>
          </a:p>
        </p:txBody>
      </p:sp>
      <p:pic>
        <p:nvPicPr>
          <p:cNvPr id="67" name="Рисунок 66" descr="Пользователи">
            <a:extLst>
              <a:ext uri="{FF2B5EF4-FFF2-40B4-BE49-F238E27FC236}">
                <a16:creationId xmlns:a16="http://schemas.microsoft.com/office/drawing/2014/main" xmlns="" id="{B35F0ED7-1C25-40E5-823D-B881E975A1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836153" y="3218547"/>
            <a:ext cx="437599" cy="348135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24" t="15251" r="10602" b="17066"/>
          <a:stretch/>
        </p:blipFill>
        <p:spPr bwMode="auto">
          <a:xfrm>
            <a:off x="232108" y="3820953"/>
            <a:ext cx="4350799" cy="2390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2" t="15649" r="8527" b="9357"/>
          <a:stretch/>
        </p:blipFill>
        <p:spPr bwMode="auto">
          <a:xfrm>
            <a:off x="7175722" y="3874688"/>
            <a:ext cx="4595660" cy="2483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3477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7E3C7ED-0209-4B63-B23B-AFC019DD3DDB}"/>
              </a:ext>
            </a:extLst>
          </p:cNvPr>
          <p:cNvSpPr txBox="1"/>
          <p:nvPr/>
        </p:nvSpPr>
        <p:spPr>
          <a:xfrm>
            <a:off x="898842" y="192188"/>
            <a:ext cx="9422264" cy="830993"/>
          </a:xfrm>
          <a:prstGeom prst="rect">
            <a:avLst/>
          </a:prstGeom>
          <a:noFill/>
        </p:spPr>
        <p:txBody>
          <a:bodyPr wrap="square" lIns="91428" tIns="45718" rIns="91428" bIns="45718" rtlCol="0">
            <a:spAutoFit/>
          </a:bodyPr>
          <a:lstStyle/>
          <a:p>
            <a:pPr algn="ctr"/>
            <a:r>
              <a:rPr lang="ru-RU" sz="24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СИСТЕМЫ УПРАВЛЕНИЯ </a:t>
            </a:r>
            <a:endParaRPr lang="ru-RU" sz="2400" b="1" dirty="0" smtClean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КАЧЕСТВОМ</a:t>
            </a:r>
            <a:r>
              <a:rPr lang="ru-RU" sz="24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  <a:endParaRPr lang="ru-RU" sz="24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7652" y="1268780"/>
            <a:ext cx="851845" cy="461665"/>
          </a:xfrm>
          <a:prstGeom prst="rect">
            <a:avLst/>
          </a:prstGeom>
          <a:noFill/>
        </p:spPr>
        <p:txBody>
          <a:bodyPr wrap="square" lIns="91428" tIns="45718" rIns="91428" bIns="45718" rtlCol="0">
            <a:spAutoFit/>
          </a:bodyPr>
          <a:lstStyle/>
          <a:p>
            <a:r>
              <a:rPr lang="ru-RU" sz="24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560513" y="1268780"/>
            <a:ext cx="1205711" cy="461665"/>
          </a:xfrm>
          <a:prstGeom prst="rect">
            <a:avLst/>
          </a:prstGeom>
          <a:noFill/>
        </p:spPr>
        <p:txBody>
          <a:bodyPr wrap="square" lIns="91428" tIns="45718" rIns="91428" bIns="45718" rtlCol="0">
            <a:spAutoFit/>
          </a:bodyPr>
          <a:lstStyle/>
          <a:p>
            <a:r>
              <a:rPr lang="ru-RU" sz="2400" b="1" dirty="0">
                <a:solidFill>
                  <a:srgbClr val="660066"/>
                </a:solidFill>
              </a:rPr>
              <a:t>2022</a:t>
            </a: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43983530"/>
              </p:ext>
            </p:extLst>
          </p:nvPr>
        </p:nvGraphicFramePr>
        <p:xfrm>
          <a:off x="119336" y="3429003"/>
          <a:ext cx="11599463" cy="32072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32655796"/>
              </p:ext>
            </p:extLst>
          </p:nvPr>
        </p:nvGraphicFramePr>
        <p:xfrm>
          <a:off x="266995" y="1628784"/>
          <a:ext cx="11379801" cy="17206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cxnSp>
        <p:nvCxnSpPr>
          <p:cNvPr id="6" name="Прямая соединительная линия 5"/>
          <p:cNvCxnSpPr>
            <a:stCxn id="5" idx="3"/>
            <a:endCxn id="15" idx="1"/>
          </p:cNvCxnSpPr>
          <p:nvPr/>
        </p:nvCxnSpPr>
        <p:spPr>
          <a:xfrm>
            <a:off x="1559497" y="1499605"/>
            <a:ext cx="9001008" cy="0"/>
          </a:xfrm>
          <a:prstGeom prst="line">
            <a:avLst/>
          </a:prstGeom>
          <a:ln w="76200">
            <a:solidFill>
              <a:srgbClr val="660066">
                <a:alpha val="94902"/>
              </a:srgb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C9928A82-69A4-3F40-9462-725651383AA8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8312" b="-7142"/>
          <a:stretch/>
        </p:blipFill>
        <p:spPr>
          <a:xfrm>
            <a:off x="266989" y="255896"/>
            <a:ext cx="1076483" cy="86128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E86A0A1-A597-4128-A5FD-EF862FF27E2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617" y="0"/>
            <a:ext cx="2650399" cy="1189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884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Прямоугольник 89"/>
          <p:cNvSpPr/>
          <p:nvPr/>
        </p:nvSpPr>
        <p:spPr>
          <a:xfrm>
            <a:off x="3119228" y="132071"/>
            <a:ext cx="6773158" cy="364791"/>
          </a:xfrm>
          <a:prstGeom prst="rect">
            <a:avLst/>
          </a:prstGeom>
        </p:spPr>
        <p:txBody>
          <a:bodyPr vert="horz" lIns="98694" tIns="49348" rIns="98694" bIns="49348" rtlCol="0" anchor="t" anchorCtr="0">
            <a:noAutofit/>
          </a:bodyPr>
          <a:lstStyle/>
          <a:p>
            <a:pPr defTabSz="986855" hangingPunct="1">
              <a:spcBef>
                <a:spcPct val="0"/>
              </a:spcBef>
              <a:defRPr/>
            </a:pPr>
            <a:r>
              <a:rPr lang="ru-RU" sz="3200" b="1" kern="1200" dirty="0">
                <a:solidFill>
                  <a:srgbClr val="660066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Идеальная Российская школа?</a:t>
            </a:r>
          </a:p>
        </p:txBody>
      </p:sp>
      <p:grpSp>
        <p:nvGrpSpPr>
          <p:cNvPr id="32" name="Группа 31"/>
          <p:cNvGrpSpPr/>
          <p:nvPr/>
        </p:nvGrpSpPr>
        <p:grpSpPr>
          <a:xfrm>
            <a:off x="4439816" y="3362780"/>
            <a:ext cx="3024336" cy="288030"/>
            <a:chOff x="407368" y="5589240"/>
            <a:chExt cx="3024336" cy="288030"/>
          </a:xfrm>
        </p:grpSpPr>
        <p:pic>
          <p:nvPicPr>
            <p:cNvPr id="37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13" t="40450" r="84599" b="51958"/>
            <a:stretch>
              <a:fillRect/>
            </a:stretch>
          </p:blipFill>
          <p:spPr bwMode="auto">
            <a:xfrm rot="10800000" flipH="1">
              <a:off x="407368" y="5589240"/>
              <a:ext cx="452178" cy="288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8" name="Прямая со стрелкой 37"/>
            <p:cNvCxnSpPr>
              <a:stCxn id="37" idx="3"/>
            </p:cNvCxnSpPr>
            <p:nvPr/>
          </p:nvCxnSpPr>
          <p:spPr>
            <a:xfrm>
              <a:off x="859546" y="5733255"/>
              <a:ext cx="2572158" cy="0"/>
            </a:xfrm>
            <a:prstGeom prst="straightConnector1">
              <a:avLst/>
            </a:prstGeom>
            <a:ln w="28575" cmpd="sng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Группа 47"/>
          <p:cNvGrpSpPr>
            <a:grpSpLocks/>
          </p:cNvGrpSpPr>
          <p:nvPr/>
        </p:nvGrpSpPr>
        <p:grpSpPr bwMode="auto">
          <a:xfrm>
            <a:off x="250546" y="847204"/>
            <a:ext cx="4189270" cy="5462115"/>
            <a:chOff x="427142" y="1921817"/>
            <a:chExt cx="2718013" cy="850643"/>
          </a:xfrm>
        </p:grpSpPr>
        <p:sp>
          <p:nvSpPr>
            <p:cNvPr id="61" name="Скругленный прямоугольник 60"/>
            <p:cNvSpPr/>
            <p:nvPr/>
          </p:nvSpPr>
          <p:spPr>
            <a:xfrm>
              <a:off x="611188" y="1921817"/>
              <a:ext cx="2533967" cy="850643"/>
            </a:xfrm>
            <a:prstGeom prst="roundRect">
              <a:avLst>
                <a:gd name="adj" fmla="val 7336"/>
              </a:avLst>
            </a:prstGeom>
            <a:noFill/>
            <a:ln w="6350">
              <a:solidFill>
                <a:srgbClr val="3682F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ru-RU" sz="900" kern="1200">
                <a:solidFill>
                  <a:prstClr val="black"/>
                </a:solidFill>
                <a:latin typeface="Montserrat SemiBold" panose="020B0604020202020204" charset="-52"/>
              </a:endParaRPr>
            </a:p>
          </p:txBody>
        </p:sp>
        <p:sp>
          <p:nvSpPr>
            <p:cNvPr id="62" name="TextBox 49"/>
            <p:cNvSpPr txBox="1">
              <a:spLocks noChangeArrowheads="1"/>
            </p:cNvSpPr>
            <p:nvPr/>
          </p:nvSpPr>
          <p:spPr bwMode="auto">
            <a:xfrm rot="16200000">
              <a:off x="210522" y="2278017"/>
              <a:ext cx="549223" cy="115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ts val="1200"/>
                </a:lnSpc>
                <a:spcBef>
                  <a:spcPts val="900"/>
                </a:spcBef>
                <a:buFontTx/>
                <a:buNone/>
              </a:pPr>
              <a:r>
                <a:rPr lang="ru-RU" altLang="ru-RU" sz="2000" b="1" kern="1200" spc="300" dirty="0">
                  <a:solidFill>
                    <a:srgbClr val="FF0000"/>
                  </a:solidFill>
                  <a:latin typeface="Montserrat SemiBold" charset="-52"/>
                  <a:ea typeface="Roboto"/>
                  <a:cs typeface="Roboto"/>
                </a:rPr>
                <a:t>Проблемы</a:t>
              </a:r>
              <a:r>
                <a:rPr lang="ru-RU" altLang="ru-RU" sz="2000" b="1" kern="1200" dirty="0">
                  <a:solidFill>
                    <a:srgbClr val="FF0000"/>
                  </a:solidFill>
                  <a:latin typeface="Montserrat SemiBold" charset="-52"/>
                  <a:ea typeface="Roboto"/>
                  <a:cs typeface="Roboto"/>
                </a:rPr>
                <a:t>*</a:t>
              </a:r>
              <a:endParaRPr lang="en-US" altLang="ru-RU" sz="2000" b="1" kern="1200" dirty="0">
                <a:solidFill>
                  <a:srgbClr val="FF0000"/>
                </a:solidFill>
                <a:latin typeface="Montserrat SemiBold" charset="-52"/>
                <a:ea typeface="Roboto"/>
                <a:cs typeface="Roboto"/>
              </a:endParaRPr>
            </a:p>
          </p:txBody>
        </p:sp>
      </p:grpSp>
      <p:sp>
        <p:nvSpPr>
          <p:cNvPr id="73" name="TextBox 30"/>
          <p:cNvSpPr txBox="1">
            <a:spLocks noChangeArrowheads="1"/>
          </p:cNvSpPr>
          <p:nvPr/>
        </p:nvSpPr>
        <p:spPr bwMode="auto">
          <a:xfrm>
            <a:off x="797654" y="5893822"/>
            <a:ext cx="357218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ts val="0"/>
              </a:spcBef>
              <a:buFont typeface="Arial" pitchFamily="34" charset="0"/>
              <a:buNone/>
            </a:pPr>
            <a:r>
              <a:rPr lang="ru-RU" altLang="ru-RU" sz="900" b="1" kern="1200" dirty="0">
                <a:solidFill>
                  <a:prstClr val="black"/>
                </a:solidFill>
                <a:latin typeface="Montserrat SemiBold" charset="-52"/>
                <a:ea typeface="Roboto"/>
                <a:cs typeface="Roboto"/>
              </a:rPr>
              <a:t>*</a:t>
            </a:r>
            <a:r>
              <a:rPr lang="ru-RU" altLang="ru-RU" sz="900" kern="1200" dirty="0">
                <a:solidFill>
                  <a:prstClr val="black"/>
                </a:solidFill>
                <a:latin typeface="Montserrat SemiBold" charset="-52"/>
                <a:ea typeface="Roboto"/>
                <a:cs typeface="Roboto"/>
              </a:rPr>
              <a:t>экспресс-исследование ФГБНУ «Институт </a:t>
            </a:r>
            <a:r>
              <a:rPr lang="ru-RU" altLang="ru-RU" sz="900" kern="1200" dirty="0" smtClean="0">
                <a:solidFill>
                  <a:prstClr val="black"/>
                </a:solidFill>
                <a:latin typeface="Montserrat SemiBold" charset="-52"/>
                <a:ea typeface="Roboto"/>
                <a:cs typeface="Roboto"/>
              </a:rPr>
              <a:t>управления </a:t>
            </a:r>
            <a:r>
              <a:rPr lang="ru-RU" altLang="ru-RU" sz="900" kern="1200" dirty="0">
                <a:solidFill>
                  <a:prstClr val="black"/>
                </a:solidFill>
                <a:latin typeface="Montserrat SemiBold" charset="-52"/>
                <a:ea typeface="Roboto"/>
                <a:cs typeface="Roboto"/>
              </a:rPr>
              <a:t>образованием РАО»: социальные сети, обзор научных исследований, январь 2022 г.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694643" y="3075556"/>
            <a:ext cx="2890535" cy="2632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hangingPunct="1">
              <a:lnSpc>
                <a:spcPts val="1200"/>
              </a:lnSpc>
              <a:spcBef>
                <a:spcPts val="900"/>
              </a:spcBef>
            </a:pPr>
            <a:r>
              <a:rPr lang="ru-RU" altLang="ru-RU" b="1" kern="1200" dirty="0">
                <a:solidFill>
                  <a:srgbClr val="660066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Войти в 10-ку лучших!</a:t>
            </a:r>
          </a:p>
        </p:txBody>
      </p:sp>
      <p:grpSp>
        <p:nvGrpSpPr>
          <p:cNvPr id="75" name="Группа 47"/>
          <p:cNvGrpSpPr>
            <a:grpSpLocks/>
          </p:cNvGrpSpPr>
          <p:nvPr/>
        </p:nvGrpSpPr>
        <p:grpSpPr bwMode="auto">
          <a:xfrm>
            <a:off x="8421906" y="899753"/>
            <a:ext cx="3499684" cy="5409566"/>
            <a:chOff x="611188" y="1921817"/>
            <a:chExt cx="2533967" cy="850643"/>
          </a:xfrm>
          <a:noFill/>
        </p:grpSpPr>
        <p:sp>
          <p:nvSpPr>
            <p:cNvPr id="76" name="Скругленный прямоугольник 75"/>
            <p:cNvSpPr/>
            <p:nvPr/>
          </p:nvSpPr>
          <p:spPr>
            <a:xfrm>
              <a:off x="611188" y="1921817"/>
              <a:ext cx="2533967" cy="850643"/>
            </a:xfrm>
            <a:prstGeom prst="roundRect">
              <a:avLst>
                <a:gd name="adj" fmla="val 7336"/>
              </a:avLst>
            </a:prstGeom>
            <a:grpFill/>
            <a:ln w="6350">
              <a:solidFill>
                <a:srgbClr val="3682F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ru-RU" sz="900" kern="1200">
                <a:solidFill>
                  <a:prstClr val="black"/>
                </a:solidFill>
                <a:latin typeface="Montserrat SemiBold" panose="020B0604020202020204" charset="-52"/>
              </a:endParaRPr>
            </a:p>
          </p:txBody>
        </p:sp>
        <p:sp>
          <p:nvSpPr>
            <p:cNvPr id="77" name="TextBox 49"/>
            <p:cNvSpPr txBox="1">
              <a:spLocks noChangeArrowheads="1"/>
            </p:cNvSpPr>
            <p:nvPr/>
          </p:nvSpPr>
          <p:spPr bwMode="auto">
            <a:xfrm>
              <a:off x="772570" y="1976886"/>
              <a:ext cx="2288102" cy="3029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ts val="1200"/>
                </a:lnSpc>
                <a:spcBef>
                  <a:spcPts val="900"/>
                </a:spcBef>
                <a:buFontTx/>
                <a:buNone/>
              </a:pPr>
              <a:r>
                <a:rPr lang="ru-RU" altLang="ru-RU" sz="1800" b="1" kern="1200" dirty="0">
                  <a:solidFill>
                    <a:prstClr val="black"/>
                  </a:solidFill>
                  <a:latin typeface="Montserrat SemiBold" charset="-52"/>
                  <a:ea typeface="Roboto"/>
                  <a:cs typeface="Roboto"/>
                </a:rPr>
                <a:t>Ключевые направления</a:t>
              </a:r>
            </a:p>
          </p:txBody>
        </p:sp>
      </p:grpSp>
      <p:sp>
        <p:nvSpPr>
          <p:cNvPr id="78" name="TextBox 30"/>
          <p:cNvSpPr txBox="1">
            <a:spLocks noChangeArrowheads="1"/>
          </p:cNvSpPr>
          <p:nvPr/>
        </p:nvSpPr>
        <p:spPr bwMode="auto">
          <a:xfrm>
            <a:off x="9635916" y="1852954"/>
            <a:ext cx="2024063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ts val="1200"/>
              </a:lnSpc>
              <a:spcBef>
                <a:spcPts val="900"/>
              </a:spcBef>
              <a:buFontTx/>
              <a:buNone/>
            </a:pPr>
            <a:r>
              <a:rPr lang="ru-RU" altLang="ru-RU" sz="1600" kern="1200" dirty="0">
                <a:solidFill>
                  <a:prstClr val="black"/>
                </a:solidFill>
                <a:latin typeface="Montserrat SemiBold" charset="-52"/>
                <a:ea typeface="Roboto"/>
                <a:cs typeface="Roboto"/>
              </a:rPr>
              <a:t>ЗНАНИЕ</a:t>
            </a:r>
          </a:p>
        </p:txBody>
      </p:sp>
      <p:pic>
        <p:nvPicPr>
          <p:cNvPr id="79" name="Рисунок 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74" t="46906" r="10715" b="24762"/>
          <a:stretch>
            <a:fillRect/>
          </a:stretch>
        </p:blipFill>
        <p:spPr bwMode="auto">
          <a:xfrm rot="10800000">
            <a:off x="8709938" y="1659269"/>
            <a:ext cx="817528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" name="Рисунок 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74" t="46906" r="10715" b="24762"/>
          <a:stretch>
            <a:fillRect/>
          </a:stretch>
        </p:blipFill>
        <p:spPr bwMode="auto">
          <a:xfrm rot="10800000">
            <a:off x="8709938" y="2455614"/>
            <a:ext cx="817528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" name="Рисунок 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74" t="46906" r="10715" b="24762"/>
          <a:stretch>
            <a:fillRect/>
          </a:stretch>
        </p:blipFill>
        <p:spPr bwMode="auto">
          <a:xfrm rot="10800000">
            <a:off x="8709938" y="3247702"/>
            <a:ext cx="817528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" name="Рисунок 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74" t="46906" r="10715" b="24762"/>
          <a:stretch>
            <a:fillRect/>
          </a:stretch>
        </p:blipFill>
        <p:spPr bwMode="auto">
          <a:xfrm rot="10800000">
            <a:off x="8709938" y="4039790"/>
            <a:ext cx="817528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" name="Рисунок 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74" t="46906" r="10715" b="24762"/>
          <a:stretch>
            <a:fillRect/>
          </a:stretch>
        </p:blipFill>
        <p:spPr bwMode="auto">
          <a:xfrm rot="10800000">
            <a:off x="8709938" y="4797152"/>
            <a:ext cx="817528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" name="TextBox 30"/>
          <p:cNvSpPr txBox="1">
            <a:spLocks noChangeArrowheads="1"/>
          </p:cNvSpPr>
          <p:nvPr/>
        </p:nvSpPr>
        <p:spPr bwMode="auto">
          <a:xfrm>
            <a:off x="9635916" y="2617692"/>
            <a:ext cx="2024063" cy="16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ts val="1200"/>
              </a:lnSpc>
              <a:spcBef>
                <a:spcPts val="900"/>
              </a:spcBef>
              <a:buFontTx/>
              <a:buNone/>
            </a:pPr>
            <a:r>
              <a:rPr lang="ru-RU" altLang="ru-RU" sz="1600" kern="1200" dirty="0">
                <a:solidFill>
                  <a:prstClr val="black"/>
                </a:solidFill>
                <a:latin typeface="Montserrat SemiBold" charset="-52"/>
                <a:ea typeface="Roboto"/>
                <a:cs typeface="Roboto"/>
              </a:rPr>
              <a:t>ЗДОРОВЬЕ</a:t>
            </a:r>
          </a:p>
        </p:txBody>
      </p:sp>
      <p:sp>
        <p:nvSpPr>
          <p:cNvPr id="97" name="TextBox 30"/>
          <p:cNvSpPr txBox="1">
            <a:spLocks noChangeArrowheads="1"/>
          </p:cNvSpPr>
          <p:nvPr/>
        </p:nvSpPr>
        <p:spPr bwMode="auto">
          <a:xfrm>
            <a:off x="9635916" y="3380941"/>
            <a:ext cx="2024063" cy="16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ts val="1200"/>
              </a:lnSpc>
              <a:spcBef>
                <a:spcPts val="900"/>
              </a:spcBef>
              <a:buFontTx/>
              <a:buNone/>
            </a:pPr>
            <a:r>
              <a:rPr lang="ru-RU" altLang="ru-RU" sz="1600" kern="1200" dirty="0">
                <a:solidFill>
                  <a:prstClr val="black"/>
                </a:solidFill>
                <a:latin typeface="Montserrat SemiBold" charset="-52"/>
                <a:ea typeface="Roboto"/>
                <a:cs typeface="Roboto"/>
              </a:rPr>
              <a:t>ТВОРЧЕСТВО</a:t>
            </a:r>
          </a:p>
        </p:txBody>
      </p:sp>
      <p:sp>
        <p:nvSpPr>
          <p:cNvPr id="98" name="TextBox 30"/>
          <p:cNvSpPr txBox="1">
            <a:spLocks noChangeArrowheads="1"/>
          </p:cNvSpPr>
          <p:nvPr/>
        </p:nvSpPr>
        <p:spPr bwMode="auto">
          <a:xfrm>
            <a:off x="9635916" y="4229644"/>
            <a:ext cx="2024063" cy="16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ts val="1200"/>
              </a:lnSpc>
              <a:spcBef>
                <a:spcPts val="900"/>
              </a:spcBef>
              <a:buFontTx/>
              <a:buNone/>
            </a:pPr>
            <a:r>
              <a:rPr lang="ru-RU" altLang="ru-RU" sz="1600" kern="1200" dirty="0">
                <a:solidFill>
                  <a:prstClr val="black"/>
                </a:solidFill>
                <a:latin typeface="Montserrat SemiBold" charset="-52"/>
                <a:ea typeface="Roboto"/>
                <a:cs typeface="Roboto"/>
              </a:rPr>
              <a:t>ВОСПИТАНИЕ</a:t>
            </a:r>
          </a:p>
        </p:txBody>
      </p:sp>
      <p:sp>
        <p:nvSpPr>
          <p:cNvPr id="99" name="TextBox 30"/>
          <p:cNvSpPr txBox="1">
            <a:spLocks noChangeArrowheads="1"/>
          </p:cNvSpPr>
          <p:nvPr/>
        </p:nvSpPr>
        <p:spPr bwMode="auto">
          <a:xfrm>
            <a:off x="9635916" y="4995214"/>
            <a:ext cx="2285674" cy="166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ts val="1200"/>
              </a:lnSpc>
              <a:spcBef>
                <a:spcPts val="900"/>
              </a:spcBef>
              <a:buFontTx/>
              <a:buNone/>
            </a:pPr>
            <a:r>
              <a:rPr lang="ru-RU" altLang="ru-RU" sz="1600" kern="1200" dirty="0">
                <a:solidFill>
                  <a:prstClr val="black"/>
                </a:solidFill>
                <a:latin typeface="Montserrat SemiBold" charset="-52"/>
                <a:ea typeface="Roboto"/>
                <a:cs typeface="Roboto"/>
              </a:rPr>
              <a:t>ПРОФОРИЕНТАЦИЯ</a:t>
            </a:r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12" t="42899" r="54890" b="42609"/>
          <a:stretch>
            <a:fillRect/>
          </a:stretch>
        </p:blipFill>
        <p:spPr bwMode="auto">
          <a:xfrm rot="10800000" flipH="1">
            <a:off x="7545789" y="2442912"/>
            <a:ext cx="854467" cy="2138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" name="Прямоугольник 107"/>
          <p:cNvSpPr/>
          <p:nvPr/>
        </p:nvSpPr>
        <p:spPr>
          <a:xfrm>
            <a:off x="335360" y="6309320"/>
            <a:ext cx="11586230" cy="523222"/>
          </a:xfrm>
          <a:prstGeom prst="rect">
            <a:avLst/>
          </a:prstGeom>
        </p:spPr>
        <p:txBody>
          <a:bodyPr wrap="square" lIns="91440" tIns="45721" rIns="91440" bIns="45721">
            <a:spAutoFit/>
          </a:bodyPr>
          <a:lstStyle/>
          <a:p>
            <a:pPr algn="ctr" hangingPunct="1">
              <a:defRPr/>
            </a:pPr>
            <a:r>
              <a:rPr lang="ru-RU" sz="2800" b="1" kern="1200" dirty="0">
                <a:solidFill>
                  <a:srgbClr val="660066"/>
                </a:solidFill>
                <a:latin typeface="Calibri" panose="020F0502020204030204"/>
                <a:ea typeface="+mn-ea"/>
                <a:cs typeface="+mn-cs"/>
              </a:rPr>
              <a:t>Единое образовательное пространство (обучение и воспитание)</a:t>
            </a:r>
          </a:p>
        </p:txBody>
      </p:sp>
      <p:sp>
        <p:nvSpPr>
          <p:cNvPr id="39" name="TextBox 49">
            <a:extLst>
              <a:ext uri="{FF2B5EF4-FFF2-40B4-BE49-F238E27FC236}">
                <a16:creationId xmlns:a16="http://schemas.microsoft.com/office/drawing/2014/main" xmlns="" id="{AB5A6D4E-EECF-3345-8A0E-1855055592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740" y="1052736"/>
            <a:ext cx="3526649" cy="172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ts val="1200"/>
              </a:lnSpc>
              <a:spcBef>
                <a:spcPts val="900"/>
              </a:spcBef>
              <a:buFontTx/>
              <a:buNone/>
            </a:pPr>
            <a:r>
              <a:rPr lang="en-US" altLang="ru-RU" sz="1800" b="1" kern="1200" spc="300" dirty="0" err="1">
                <a:solidFill>
                  <a:prstClr val="black"/>
                </a:solidFill>
                <a:latin typeface="Montserrat SemiBold" charset="-52"/>
                <a:ea typeface="Roboto"/>
                <a:cs typeface="Roboto"/>
              </a:rPr>
              <a:t>С</a:t>
            </a:r>
            <a:r>
              <a:rPr lang="ru-RU" altLang="ru-RU" sz="1800" b="1" kern="1200" spc="300" dirty="0" err="1">
                <a:solidFill>
                  <a:prstClr val="black"/>
                </a:solidFill>
                <a:latin typeface="Montserrat SemiBold" charset="-52"/>
                <a:ea typeface="Roboto"/>
                <a:cs typeface="Roboto"/>
              </a:rPr>
              <a:t>оциальные</a:t>
            </a:r>
            <a:r>
              <a:rPr lang="ru-RU" altLang="ru-RU" sz="1800" b="1" kern="1200" spc="300" dirty="0">
                <a:solidFill>
                  <a:prstClr val="black"/>
                </a:solidFill>
                <a:latin typeface="Montserrat SemiBold" charset="-52"/>
                <a:ea typeface="Roboto"/>
                <a:cs typeface="Roboto"/>
              </a:rPr>
              <a:t>:</a:t>
            </a:r>
            <a:endParaRPr lang="en-US" altLang="ru-RU" sz="1800" b="1" kern="1200" dirty="0">
              <a:solidFill>
                <a:prstClr val="black"/>
              </a:solidFill>
              <a:latin typeface="Montserrat SemiBold" charset="-52"/>
              <a:ea typeface="Roboto"/>
              <a:cs typeface="Roboto"/>
            </a:endParaRPr>
          </a:p>
        </p:txBody>
      </p:sp>
      <p:sp>
        <p:nvSpPr>
          <p:cNvPr id="40" name="TextBox 49">
            <a:extLst>
              <a:ext uri="{FF2B5EF4-FFF2-40B4-BE49-F238E27FC236}">
                <a16:creationId xmlns:a16="http://schemas.microsoft.com/office/drawing/2014/main" xmlns="" id="{97AAB7A4-4434-AA40-9559-5BD72BAFA0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392" y="3256517"/>
            <a:ext cx="3526649" cy="172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ts val="1200"/>
              </a:lnSpc>
              <a:spcBef>
                <a:spcPts val="900"/>
              </a:spcBef>
              <a:buFontTx/>
              <a:buNone/>
            </a:pPr>
            <a:r>
              <a:rPr lang="ru-RU" altLang="ru-RU" sz="1800" b="1" kern="1200" spc="300" dirty="0">
                <a:solidFill>
                  <a:prstClr val="black"/>
                </a:solidFill>
                <a:latin typeface="Montserrat SemiBold" charset="-52"/>
                <a:ea typeface="Roboto"/>
                <a:cs typeface="Roboto"/>
              </a:rPr>
              <a:t>Профессиональные:</a:t>
            </a:r>
            <a:endParaRPr lang="en-US" altLang="ru-RU" sz="1800" b="1" kern="1200" dirty="0">
              <a:solidFill>
                <a:prstClr val="black"/>
              </a:solidFill>
              <a:latin typeface="Montserrat SemiBold" charset="-52"/>
              <a:ea typeface="Roboto"/>
              <a:cs typeface="Roboto"/>
            </a:endParaRPr>
          </a:p>
        </p:txBody>
      </p:sp>
      <p:sp>
        <p:nvSpPr>
          <p:cNvPr id="43" name="TextBox 30">
            <a:extLst>
              <a:ext uri="{FF2B5EF4-FFF2-40B4-BE49-F238E27FC236}">
                <a16:creationId xmlns:a16="http://schemas.microsoft.com/office/drawing/2014/main" xmlns="" id="{29B40802-B6C4-7D49-A211-1EEBBD06F7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343" y="1294309"/>
            <a:ext cx="3526649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eaLnBrk="1" hangingPunct="1">
              <a:lnSpc>
                <a:spcPts val="1200"/>
              </a:lnSpc>
              <a:spcBef>
                <a:spcPts val="900"/>
              </a:spcBef>
              <a:defRPr sz="1000">
                <a:solidFill>
                  <a:schemeClr val="tx1"/>
                </a:solidFill>
                <a:latin typeface="Montserrat SemiBold" charset="-52"/>
                <a:ea typeface="Roboto"/>
                <a:cs typeface="Roboto"/>
              </a:defRPr>
            </a:lvl1pPr>
            <a:lvl2pPr marL="742950" indent="-285750" eaLnBrk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altLang="ru-RU" sz="1200" kern="1200" dirty="0">
                <a:solidFill>
                  <a:prstClr val="black"/>
                </a:solidFill>
              </a:rPr>
              <a:t>Проблема самоопределения детей</a:t>
            </a: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altLang="ru-RU" sz="1200" kern="1200" dirty="0">
                <a:solidFill>
                  <a:prstClr val="black"/>
                </a:solidFill>
              </a:rPr>
              <a:t>Интернет-зависимость</a:t>
            </a: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altLang="ru-RU" sz="1200" kern="1200" dirty="0" err="1">
                <a:solidFill>
                  <a:prstClr val="black"/>
                </a:solidFill>
              </a:rPr>
              <a:t>Кибербуллинг</a:t>
            </a:r>
            <a:endParaRPr lang="ru-RU" altLang="ru-RU" sz="1200" kern="1200" dirty="0">
              <a:solidFill>
                <a:prstClr val="black"/>
              </a:solidFill>
            </a:endParaRP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altLang="ru-RU" sz="1200" kern="1200" dirty="0">
                <a:solidFill>
                  <a:prstClr val="black"/>
                </a:solidFill>
              </a:rPr>
              <a:t>Социальное неравенство</a:t>
            </a: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altLang="ru-RU" sz="1200" kern="1200" dirty="0">
                <a:solidFill>
                  <a:prstClr val="black"/>
                </a:solidFill>
              </a:rPr>
              <a:t>Отсутствие мотивации к обучению</a:t>
            </a: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altLang="ru-RU" sz="1200" kern="1200" dirty="0" err="1">
                <a:solidFill>
                  <a:prstClr val="black"/>
                </a:solidFill>
              </a:rPr>
              <a:t>Девиантное</a:t>
            </a:r>
            <a:r>
              <a:rPr lang="ru-RU" altLang="ru-RU" sz="1200" kern="1200" dirty="0">
                <a:solidFill>
                  <a:prstClr val="black"/>
                </a:solidFill>
              </a:rPr>
              <a:t> поведение</a:t>
            </a: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altLang="ru-RU" sz="1200" kern="1200" dirty="0">
                <a:solidFill>
                  <a:prstClr val="black"/>
                </a:solidFill>
              </a:rPr>
              <a:t>Отсутствие организации досуга во внеурочное </a:t>
            </a:r>
            <a:r>
              <a:rPr lang="ru-RU" altLang="ru-RU" sz="1200" kern="1200" dirty="0" smtClean="0">
                <a:solidFill>
                  <a:prstClr val="black"/>
                </a:solidFill>
              </a:rPr>
              <a:t>время</a:t>
            </a: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altLang="ru-RU" sz="1200" kern="1200" dirty="0" err="1">
                <a:solidFill>
                  <a:prstClr val="black"/>
                </a:solidFill>
              </a:rPr>
              <a:t>Гиперактивность</a:t>
            </a:r>
            <a:r>
              <a:rPr lang="ru-RU" altLang="ru-RU" sz="1200" kern="1200" dirty="0">
                <a:solidFill>
                  <a:prstClr val="black"/>
                </a:solidFill>
              </a:rPr>
              <a:t>. </a:t>
            </a:r>
            <a:r>
              <a:rPr lang="ru-RU" altLang="ru-RU" sz="1200" kern="1200" dirty="0" smtClean="0">
                <a:solidFill>
                  <a:prstClr val="black"/>
                </a:solidFill>
              </a:rPr>
              <a:t>ОВЗ</a:t>
            </a: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altLang="ru-RU" sz="1200" kern="1200" dirty="0">
                <a:solidFill>
                  <a:prstClr val="black"/>
                </a:solidFill>
              </a:rPr>
              <a:t>Проблемы с организацией </a:t>
            </a:r>
            <a:r>
              <a:rPr lang="ru-RU" altLang="ru-RU" sz="1200" kern="1200" dirty="0" smtClean="0">
                <a:solidFill>
                  <a:prstClr val="black"/>
                </a:solidFill>
              </a:rPr>
              <a:t>питания</a:t>
            </a:r>
            <a:endParaRPr lang="ru-RU" altLang="ru-RU" sz="1200" kern="1200" dirty="0">
              <a:solidFill>
                <a:prstClr val="black"/>
              </a:solidFill>
            </a:endParaRPr>
          </a:p>
        </p:txBody>
      </p:sp>
      <p:sp>
        <p:nvSpPr>
          <p:cNvPr id="44" name="TextBox 30">
            <a:extLst>
              <a:ext uri="{FF2B5EF4-FFF2-40B4-BE49-F238E27FC236}">
                <a16:creationId xmlns:a16="http://schemas.microsoft.com/office/drawing/2014/main" xmlns="" id="{BDC2FB77-2A41-644A-8B02-FA6011F531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577" y="3500580"/>
            <a:ext cx="3526649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eaLnBrk="1" hangingPunct="1">
              <a:lnSpc>
                <a:spcPts val="1200"/>
              </a:lnSpc>
              <a:spcBef>
                <a:spcPts val="900"/>
              </a:spcBef>
              <a:defRPr sz="1000">
                <a:solidFill>
                  <a:schemeClr val="tx1"/>
                </a:solidFill>
                <a:latin typeface="Montserrat SemiBold" charset="-52"/>
                <a:ea typeface="Roboto"/>
                <a:cs typeface="Roboto"/>
              </a:defRPr>
            </a:lvl1pPr>
            <a:lvl2pPr marL="742950" indent="-285750" eaLnBrk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altLang="ru-RU" sz="1200" kern="1200" dirty="0">
                <a:solidFill>
                  <a:prstClr val="black"/>
                </a:solidFill>
              </a:rPr>
              <a:t>Чрезмерная образовательная нагрузка</a:t>
            </a: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altLang="ru-RU" sz="1200" kern="1200" dirty="0">
                <a:solidFill>
                  <a:prstClr val="black"/>
                </a:solidFill>
              </a:rPr>
              <a:t>Привлечение репетиторов для достижения высоких образовательных результатов</a:t>
            </a: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altLang="ru-RU" sz="1200" kern="1200" dirty="0" smtClean="0">
                <a:solidFill>
                  <a:prstClr val="black"/>
                </a:solidFill>
              </a:rPr>
              <a:t>Неоднородность </a:t>
            </a:r>
            <a:r>
              <a:rPr lang="ru-RU" altLang="ru-RU" sz="1200" kern="1200" dirty="0">
                <a:solidFill>
                  <a:prstClr val="black"/>
                </a:solidFill>
              </a:rPr>
              <a:t>образовательного пространства</a:t>
            </a: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altLang="ru-RU" sz="1200" kern="1200" dirty="0">
                <a:solidFill>
                  <a:prstClr val="black"/>
                </a:solidFill>
              </a:rPr>
              <a:t>Неоднородность профессиональных компетенций учителей</a:t>
            </a: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altLang="ru-RU" sz="1200" kern="1200" dirty="0">
                <a:solidFill>
                  <a:prstClr val="black"/>
                </a:solidFill>
              </a:rPr>
              <a:t>Неоднородность подходов к учебно-методической </a:t>
            </a:r>
            <a:r>
              <a:rPr lang="ru-RU" altLang="ru-RU" sz="1200" kern="1200" dirty="0" smtClean="0">
                <a:solidFill>
                  <a:prstClr val="black"/>
                </a:solidFill>
              </a:rPr>
              <a:t>документации</a:t>
            </a: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altLang="ru-RU" sz="1200" kern="1200" dirty="0" smtClean="0">
                <a:solidFill>
                  <a:prstClr val="black"/>
                </a:solidFill>
              </a:rPr>
              <a:t>Дефицит специализированных кадров (логопед, дефектолог, психолог  др.)</a:t>
            </a:r>
            <a:endParaRPr lang="ru-RU" altLang="ru-RU" sz="1200" kern="1200" dirty="0">
              <a:solidFill>
                <a:prstClr val="black"/>
              </a:solidFill>
            </a:endParaRP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ru-RU" altLang="ru-RU" sz="1200" kern="1200" dirty="0">
              <a:solidFill>
                <a:prstClr val="black"/>
              </a:solidFill>
            </a:endParaRP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ru-RU" altLang="ru-RU" sz="1200" kern="1200" dirty="0">
              <a:solidFill>
                <a:prstClr val="black"/>
              </a:solidFill>
            </a:endParaRPr>
          </a:p>
        </p:txBody>
      </p:sp>
      <p:pic>
        <p:nvPicPr>
          <p:cNvPr id="30" name="Рисунок 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74" t="46906" r="10715" b="24762"/>
          <a:stretch>
            <a:fillRect/>
          </a:stretch>
        </p:blipFill>
        <p:spPr bwMode="auto">
          <a:xfrm rot="10800000">
            <a:off x="8734856" y="5551958"/>
            <a:ext cx="817528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612444" y="5682734"/>
            <a:ext cx="20506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kern="1200" dirty="0" smtClean="0">
                <a:solidFill>
                  <a:prstClr val="black"/>
                </a:solidFill>
                <a:latin typeface="Montserrat SemiBold" charset="-52"/>
                <a:ea typeface="Roboto"/>
                <a:cs typeface="Roboto"/>
              </a:rPr>
              <a:t>ИНФРАСТРУКТУРА</a:t>
            </a:r>
            <a:endParaRPr lang="ru-RU" sz="1600" kern="1200" dirty="0">
              <a:solidFill>
                <a:prstClr val="black"/>
              </a:solidFill>
              <a:latin typeface="Montserrat SemiBold" charset="-52"/>
              <a:ea typeface="Roboto"/>
              <a:cs typeface="Roboto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19</a:t>
            </a:fld>
            <a:endParaRPr lang="ru-RU"/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C9928A82-69A4-3F40-9462-725651383AA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8312" b="-7142"/>
          <a:stretch/>
        </p:blipFill>
        <p:spPr>
          <a:xfrm>
            <a:off x="131852" y="175063"/>
            <a:ext cx="804727" cy="643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283397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12" t="42899" r="54890" b="42609"/>
          <a:stretch>
            <a:fillRect/>
          </a:stretch>
        </p:blipFill>
        <p:spPr bwMode="auto">
          <a:xfrm>
            <a:off x="10081687" y="1484313"/>
            <a:ext cx="1765300" cy="331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3" t="40450" r="84599" b="51958"/>
          <a:stretch>
            <a:fillRect/>
          </a:stretch>
        </p:blipFill>
        <p:spPr bwMode="auto">
          <a:xfrm>
            <a:off x="414867" y="3073404"/>
            <a:ext cx="747184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Прямая со стрелкой 6"/>
          <p:cNvCxnSpPr/>
          <p:nvPr/>
        </p:nvCxnSpPr>
        <p:spPr>
          <a:xfrm>
            <a:off x="1162061" y="3213100"/>
            <a:ext cx="9453033" cy="0"/>
          </a:xfrm>
          <a:prstGeom prst="straightConnector1">
            <a:avLst/>
          </a:prstGeom>
          <a:ln w="31750" cmpd="sng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70" t="41452" r="56572" b="40224"/>
          <a:stretch>
            <a:fillRect/>
          </a:stretch>
        </p:blipFill>
        <p:spPr bwMode="auto">
          <a:xfrm>
            <a:off x="4464051" y="3141669"/>
            <a:ext cx="21590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70" t="41452" r="56572" b="40224"/>
          <a:stretch>
            <a:fillRect/>
          </a:stretch>
        </p:blipFill>
        <p:spPr bwMode="auto">
          <a:xfrm>
            <a:off x="6436787" y="3133729"/>
            <a:ext cx="21590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70" t="41452" r="56572" b="40224"/>
          <a:stretch>
            <a:fillRect/>
          </a:stretch>
        </p:blipFill>
        <p:spPr bwMode="auto">
          <a:xfrm>
            <a:off x="2527303" y="3141669"/>
            <a:ext cx="21590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70" t="41452" r="56572" b="40224"/>
          <a:stretch>
            <a:fillRect/>
          </a:stretch>
        </p:blipFill>
        <p:spPr bwMode="auto">
          <a:xfrm>
            <a:off x="8269819" y="3141669"/>
            <a:ext cx="21590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68" y="354021"/>
            <a:ext cx="728133" cy="61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Название 1"/>
          <p:cNvSpPr txBox="1">
            <a:spLocks/>
          </p:cNvSpPr>
          <p:nvPr/>
        </p:nvSpPr>
        <p:spPr bwMode="auto">
          <a:xfrm>
            <a:off x="1384300" y="300045"/>
            <a:ext cx="9906000" cy="465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286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ru-RU" altLang="ru-RU" sz="2000" b="1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ЗАДАЧИ</a:t>
            </a:r>
            <a:r>
              <a:rPr lang="en-US" altLang="ru-RU" sz="2000" b="1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b="1" dirty="0" smtClean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СФЕРЕ ОБЩЕГО ОБРАЗОВАНИЯ </a:t>
            </a:r>
            <a:r>
              <a:rPr lang="ru-RU" altLang="ru-RU" sz="2000" dirty="0" smtClean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altLang="ru-RU" sz="2000" b="1" dirty="0" smtClean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endParaRPr lang="ru-RU" altLang="ru-RU" sz="2000" b="1" dirty="0">
              <a:solidFill>
                <a:srgbClr val="66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8360844" y="2197102"/>
            <a:ext cx="1680633" cy="469900"/>
          </a:xfrm>
          <a:prstGeom prst="roundRect">
            <a:avLst>
              <a:gd name="adj" fmla="val 7336"/>
            </a:avLst>
          </a:prstGeom>
          <a:solidFill>
            <a:srgbClr val="660066"/>
          </a:solidFill>
          <a:ln w="6350">
            <a:solidFill>
              <a:srgbClr val="66003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anchor="ctr"/>
          <a:lstStyle/>
          <a:p>
            <a:pPr algn="ctr">
              <a:defRPr/>
            </a:pP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Вхождение </a:t>
            </a:r>
          </a:p>
          <a:p>
            <a:pPr algn="ctr">
              <a:defRPr/>
            </a:pP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10-ку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7666568" y="3741739"/>
            <a:ext cx="1642533" cy="633412"/>
          </a:xfrm>
          <a:prstGeom prst="roundRect">
            <a:avLst>
              <a:gd name="adj" fmla="val 7336"/>
            </a:avLst>
          </a:prstGeom>
          <a:solidFill>
            <a:srgbClr val="660066"/>
          </a:solidFill>
          <a:ln w="6350">
            <a:solidFill>
              <a:srgbClr val="66003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anchor="ctr"/>
          <a:lstStyle/>
          <a:p>
            <a:pPr algn="ctr">
              <a:defRPr/>
            </a:pP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Модернизация методических служб</a:t>
            </a: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1678520" y="3744915"/>
            <a:ext cx="1769533" cy="1231900"/>
          </a:xfrm>
          <a:prstGeom prst="roundRect">
            <a:avLst>
              <a:gd name="adj" fmla="val 7336"/>
            </a:avLst>
          </a:prstGeom>
          <a:solidFill>
            <a:srgbClr val="660066"/>
          </a:solidFill>
          <a:ln w="6350">
            <a:solidFill>
              <a:srgbClr val="66003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anchor="ctr"/>
          <a:lstStyle/>
          <a:p>
            <a:pPr algn="ctr">
              <a:defRPr/>
            </a:pP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Организационно-управленческие модели деятельности образовательных организаций</a:t>
            </a: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3831176" y="3744915"/>
            <a:ext cx="1595967" cy="1231900"/>
          </a:xfrm>
          <a:prstGeom prst="roundRect">
            <a:avLst>
              <a:gd name="adj" fmla="val 7336"/>
            </a:avLst>
          </a:prstGeom>
          <a:solidFill>
            <a:srgbClr val="660066"/>
          </a:solidFill>
          <a:ln w="6350">
            <a:solidFill>
              <a:srgbClr val="66003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anchor="ctr"/>
          <a:lstStyle/>
          <a:p>
            <a:pPr algn="ctr">
              <a:defRPr/>
            </a:pP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Родные языки: методическое, нормативное обеспечение и учебники, изменения ФГОС</a:t>
            </a: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2772836" y="1879605"/>
            <a:ext cx="1682749" cy="817563"/>
          </a:xfrm>
          <a:prstGeom prst="roundRect">
            <a:avLst>
              <a:gd name="adj" fmla="val 7336"/>
            </a:avLst>
          </a:prstGeom>
          <a:solidFill>
            <a:srgbClr val="660066"/>
          </a:solidFill>
          <a:ln w="6350">
            <a:solidFill>
              <a:srgbClr val="66003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anchor="ctr"/>
          <a:lstStyle/>
          <a:p>
            <a:pPr algn="ctr">
              <a:defRPr/>
            </a:pP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Обновление концепции дошкольного образования</a:t>
            </a: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6711951" y="2212977"/>
            <a:ext cx="1384300" cy="450851"/>
          </a:xfrm>
          <a:prstGeom prst="roundRect">
            <a:avLst>
              <a:gd name="adj" fmla="val 7336"/>
            </a:avLst>
          </a:prstGeom>
          <a:solidFill>
            <a:srgbClr val="660066"/>
          </a:solidFill>
          <a:ln w="6350">
            <a:solidFill>
              <a:srgbClr val="66003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anchor="ctr"/>
          <a:lstStyle/>
          <a:p>
            <a:pPr algn="ctr">
              <a:defRPr/>
            </a:pP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Обновление </a:t>
            </a:r>
          </a:p>
          <a:p>
            <a:pPr algn="ctr">
              <a:defRPr/>
            </a:pP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ФГОС СОО</a:t>
            </a: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4720168" y="1897068"/>
            <a:ext cx="1718733" cy="782637"/>
          </a:xfrm>
          <a:prstGeom prst="roundRect">
            <a:avLst>
              <a:gd name="adj" fmla="val 7336"/>
            </a:avLst>
          </a:prstGeom>
          <a:solidFill>
            <a:srgbClr val="660066"/>
          </a:solidFill>
          <a:ln w="6350">
            <a:solidFill>
              <a:srgbClr val="66003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anchor="ctr"/>
          <a:lstStyle/>
          <a:p>
            <a:pPr algn="ctr">
              <a:defRPr/>
            </a:pP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Сопровождение введения ФГОС НОО и ООО</a:t>
            </a: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833970" y="1879603"/>
            <a:ext cx="1689100" cy="800100"/>
          </a:xfrm>
          <a:prstGeom prst="roundRect">
            <a:avLst>
              <a:gd name="adj" fmla="val 7336"/>
            </a:avLst>
          </a:prstGeom>
          <a:solidFill>
            <a:srgbClr val="660066"/>
          </a:solidFill>
          <a:ln w="6350">
            <a:solidFill>
              <a:srgbClr val="66003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anchor="ctr"/>
          <a:lstStyle/>
          <a:p>
            <a:pPr algn="ctr">
              <a:defRPr/>
            </a:pP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управленческими кадрами</a:t>
            </a: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5619756" y="3741739"/>
            <a:ext cx="1784351" cy="874712"/>
          </a:xfrm>
          <a:prstGeom prst="roundRect">
            <a:avLst>
              <a:gd name="adj" fmla="val 7336"/>
            </a:avLst>
          </a:prstGeom>
          <a:solidFill>
            <a:srgbClr val="660066"/>
          </a:solidFill>
          <a:ln w="6350">
            <a:solidFill>
              <a:srgbClr val="66003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anchor="ctr"/>
          <a:lstStyle/>
          <a:p>
            <a:pPr algn="ctr">
              <a:defRPr/>
            </a:pP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Модернизация организации, управления, содержания ВсОШ</a:t>
            </a:r>
          </a:p>
        </p:txBody>
      </p:sp>
      <p:pic>
        <p:nvPicPr>
          <p:cNvPr id="2068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72" t="40224" r="41470" b="41452"/>
          <a:stretch>
            <a:fillRect/>
          </a:stretch>
        </p:blipFill>
        <p:spPr bwMode="auto">
          <a:xfrm>
            <a:off x="1570567" y="2693993"/>
            <a:ext cx="21590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72" t="40224" r="41470" b="41452"/>
          <a:stretch>
            <a:fillRect/>
          </a:stretch>
        </p:blipFill>
        <p:spPr bwMode="auto">
          <a:xfrm>
            <a:off x="3556002" y="2693993"/>
            <a:ext cx="21590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0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72" t="40224" r="41470" b="41452"/>
          <a:stretch>
            <a:fillRect/>
          </a:stretch>
        </p:blipFill>
        <p:spPr bwMode="auto">
          <a:xfrm>
            <a:off x="5403851" y="2698761"/>
            <a:ext cx="215900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72" t="40224" r="41470" b="41452"/>
          <a:stretch>
            <a:fillRect/>
          </a:stretch>
        </p:blipFill>
        <p:spPr bwMode="auto">
          <a:xfrm>
            <a:off x="7336367" y="2684469"/>
            <a:ext cx="21590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2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72" t="40224" r="41470" b="41452"/>
          <a:stretch>
            <a:fillRect/>
          </a:stretch>
        </p:blipFill>
        <p:spPr bwMode="auto">
          <a:xfrm>
            <a:off x="9133419" y="2698761"/>
            <a:ext cx="215900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626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26E5D720-B297-4218-92DE-55380B145463}"/>
              </a:ext>
            </a:extLst>
          </p:cNvPr>
          <p:cNvSpPr txBox="1"/>
          <p:nvPr/>
        </p:nvSpPr>
        <p:spPr>
          <a:xfrm>
            <a:off x="4723985" y="5838933"/>
            <a:ext cx="2712194" cy="307779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pPr algn="ctr" defTabSz="914400" hangingPunct="0"/>
            <a:r>
              <a:rPr lang="ru-RU" sz="1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здоровье сохраняй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xmlns="" id="{FB084DD6-2853-47B4-9849-75A2ED07D50E}"/>
              </a:ext>
            </a:extLst>
          </p:cNvPr>
          <p:cNvSpPr/>
          <p:nvPr/>
        </p:nvSpPr>
        <p:spPr>
          <a:xfrm rot="18900000">
            <a:off x="4050687" y="3877180"/>
            <a:ext cx="1392453" cy="1392453"/>
          </a:xfrm>
          <a:prstGeom prst="roundRect">
            <a:avLst>
              <a:gd name="adj" fmla="val 26591"/>
            </a:avLst>
          </a:prstGeom>
          <a:noFill/>
          <a:ln w="127000"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/>
          <a:p>
            <a:pPr algn="ctr" defTabSz="914400" hangingPunct="0">
              <a:defRPr/>
            </a:pPr>
            <a:endParaRPr lang="ru-RU" sz="1800" kern="0">
              <a:solidFill>
                <a:prstClr val="white"/>
              </a:solidFill>
              <a:latin typeface="Calibri"/>
              <a:sym typeface="Calibri"/>
            </a:endParaRPr>
          </a:p>
        </p:txBody>
      </p:sp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xmlns="" id="{3DFDAEE6-CEDD-48B5-85B8-9FB9006FAA4A}"/>
              </a:ext>
            </a:extLst>
          </p:cNvPr>
          <p:cNvSpPr/>
          <p:nvPr/>
        </p:nvSpPr>
        <p:spPr>
          <a:xfrm rot="18900000">
            <a:off x="8039960" y="2964624"/>
            <a:ext cx="1392453" cy="1392453"/>
          </a:xfrm>
          <a:prstGeom prst="roundRect">
            <a:avLst>
              <a:gd name="adj" fmla="val 26591"/>
            </a:avLst>
          </a:prstGeom>
          <a:noFill/>
          <a:ln w="127000"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/>
          <a:p>
            <a:pPr algn="ctr" defTabSz="914400" hangingPunct="0">
              <a:defRPr/>
            </a:pPr>
            <a:endParaRPr lang="ru-RU" sz="1800" kern="0">
              <a:solidFill>
                <a:prstClr val="white"/>
              </a:solidFill>
              <a:latin typeface="Calibri"/>
              <a:sym typeface="Calibri"/>
            </a:endParaRPr>
          </a:p>
        </p:txBody>
      </p:sp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xmlns="" id="{4CD267B8-2636-4B59-A9CD-EBA95F11450A}"/>
              </a:ext>
            </a:extLst>
          </p:cNvPr>
          <p:cNvSpPr/>
          <p:nvPr/>
        </p:nvSpPr>
        <p:spPr>
          <a:xfrm rot="18900000">
            <a:off x="6707217" y="3859338"/>
            <a:ext cx="1392453" cy="1392453"/>
          </a:xfrm>
          <a:prstGeom prst="roundRect">
            <a:avLst>
              <a:gd name="adj" fmla="val 26591"/>
            </a:avLst>
          </a:prstGeom>
          <a:noFill/>
          <a:ln w="127000"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/>
          <a:p>
            <a:pPr algn="ctr" defTabSz="914400" hangingPunct="0">
              <a:defRPr/>
            </a:pPr>
            <a:endParaRPr lang="ru-RU" sz="1800" kern="0">
              <a:solidFill>
                <a:prstClr val="white"/>
              </a:solidFill>
              <a:latin typeface="Calibri"/>
              <a:sym typeface="Calibri"/>
            </a:endParaRPr>
          </a:p>
        </p:txBody>
      </p:sp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xmlns="" id="{A69FD99D-DEF0-4E6F-946B-03319BE8551A}"/>
              </a:ext>
            </a:extLst>
          </p:cNvPr>
          <p:cNvSpPr/>
          <p:nvPr/>
        </p:nvSpPr>
        <p:spPr>
          <a:xfrm rot="18900000">
            <a:off x="5374472" y="2964624"/>
            <a:ext cx="1392453" cy="1392453"/>
          </a:xfrm>
          <a:prstGeom prst="roundRect">
            <a:avLst>
              <a:gd name="adj" fmla="val 26591"/>
            </a:avLst>
          </a:prstGeom>
          <a:noFill/>
          <a:ln w="127000"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/>
          <a:p>
            <a:pPr algn="ctr" defTabSz="914400" hangingPunct="0">
              <a:defRPr/>
            </a:pPr>
            <a:endParaRPr lang="ru-RU" sz="1800" kern="0">
              <a:solidFill>
                <a:prstClr val="white"/>
              </a:solidFill>
              <a:latin typeface="Calibri"/>
              <a:sym typeface="Calibri"/>
            </a:endParaRPr>
          </a:p>
        </p:txBody>
      </p:sp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xmlns="" id="{08293EB2-195D-4864-9DDB-6779B3BC88C0}"/>
              </a:ext>
            </a:extLst>
          </p:cNvPr>
          <p:cNvSpPr/>
          <p:nvPr/>
        </p:nvSpPr>
        <p:spPr>
          <a:xfrm rot="18900000">
            <a:off x="9438179" y="3859338"/>
            <a:ext cx="1392453" cy="1392453"/>
          </a:xfrm>
          <a:prstGeom prst="roundRect">
            <a:avLst>
              <a:gd name="adj" fmla="val 26591"/>
            </a:avLst>
          </a:prstGeom>
          <a:noFill/>
          <a:ln w="127000"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/>
          <a:p>
            <a:pPr algn="ctr" defTabSz="914400" hangingPunct="0">
              <a:defRPr/>
            </a:pPr>
            <a:endParaRPr lang="ru-RU" sz="1800" kern="0">
              <a:solidFill>
                <a:prstClr val="white"/>
              </a:solidFill>
              <a:latin typeface="Calibri"/>
              <a:sym typeface="Calibri"/>
            </a:endParaRPr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xmlns="" id="{FA3AEF93-6F5B-45BA-AAD7-6AEB92881092}"/>
              </a:ext>
            </a:extLst>
          </p:cNvPr>
          <p:cNvCxnSpPr>
            <a:cxnSpLocks/>
          </p:cNvCxnSpPr>
          <p:nvPr/>
        </p:nvCxnSpPr>
        <p:spPr>
          <a:xfrm flipV="1">
            <a:off x="4737954" y="2827545"/>
            <a:ext cx="0" cy="833307"/>
          </a:xfrm>
          <a:prstGeom prst="line">
            <a:avLst/>
          </a:prstGeom>
          <a:ln w="25400">
            <a:solidFill>
              <a:srgbClr val="660066"/>
            </a:solidFill>
            <a:prstDash val="sysDot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>
            <a:extLst>
              <a:ext uri="{FF2B5EF4-FFF2-40B4-BE49-F238E27FC236}">
                <a16:creationId xmlns:a16="http://schemas.microsoft.com/office/drawing/2014/main" xmlns="" id="{A2DB6F42-571A-48EA-ADDA-C4CD677DB3FB}"/>
              </a:ext>
            </a:extLst>
          </p:cNvPr>
          <p:cNvCxnSpPr>
            <a:cxnSpLocks/>
          </p:cNvCxnSpPr>
          <p:nvPr/>
        </p:nvCxnSpPr>
        <p:spPr>
          <a:xfrm flipV="1">
            <a:off x="7403442" y="2827545"/>
            <a:ext cx="0" cy="833307"/>
          </a:xfrm>
          <a:prstGeom prst="line">
            <a:avLst/>
          </a:prstGeom>
          <a:ln w="25400">
            <a:solidFill>
              <a:srgbClr val="660066"/>
            </a:solidFill>
            <a:prstDash val="sysDot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>
            <a:extLst>
              <a:ext uri="{FF2B5EF4-FFF2-40B4-BE49-F238E27FC236}">
                <a16:creationId xmlns:a16="http://schemas.microsoft.com/office/drawing/2014/main" xmlns="" id="{C4AB317C-A857-4F0D-9CF1-994089AB5FA8}"/>
              </a:ext>
            </a:extLst>
          </p:cNvPr>
          <p:cNvCxnSpPr>
            <a:cxnSpLocks/>
          </p:cNvCxnSpPr>
          <p:nvPr/>
        </p:nvCxnSpPr>
        <p:spPr>
          <a:xfrm flipV="1">
            <a:off x="10134404" y="2827545"/>
            <a:ext cx="0" cy="833307"/>
          </a:xfrm>
          <a:prstGeom prst="line">
            <a:avLst/>
          </a:prstGeom>
          <a:ln w="25400">
            <a:solidFill>
              <a:srgbClr val="660066"/>
            </a:solidFill>
            <a:prstDash val="sysDot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>
            <a:extLst>
              <a:ext uri="{FF2B5EF4-FFF2-40B4-BE49-F238E27FC236}">
                <a16:creationId xmlns:a16="http://schemas.microsoft.com/office/drawing/2014/main" xmlns="" id="{D642CA83-79D6-4482-A1B2-A856FDEF6C96}"/>
              </a:ext>
            </a:extLst>
          </p:cNvPr>
          <p:cNvCxnSpPr>
            <a:cxnSpLocks/>
          </p:cNvCxnSpPr>
          <p:nvPr/>
        </p:nvCxnSpPr>
        <p:spPr>
          <a:xfrm>
            <a:off x="6070697" y="4555563"/>
            <a:ext cx="0" cy="833307"/>
          </a:xfrm>
          <a:prstGeom prst="line">
            <a:avLst/>
          </a:prstGeom>
          <a:ln w="25400">
            <a:solidFill>
              <a:srgbClr val="660066"/>
            </a:solidFill>
            <a:prstDash val="sysDot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>
            <a:extLst>
              <a:ext uri="{FF2B5EF4-FFF2-40B4-BE49-F238E27FC236}">
                <a16:creationId xmlns:a16="http://schemas.microsoft.com/office/drawing/2014/main" xmlns="" id="{BC33C6A7-FE07-49F0-90E5-00EA27D26BEA}"/>
              </a:ext>
            </a:extLst>
          </p:cNvPr>
          <p:cNvCxnSpPr>
            <a:cxnSpLocks/>
          </p:cNvCxnSpPr>
          <p:nvPr/>
        </p:nvCxnSpPr>
        <p:spPr>
          <a:xfrm>
            <a:off x="8736185" y="4555563"/>
            <a:ext cx="0" cy="833307"/>
          </a:xfrm>
          <a:prstGeom prst="line">
            <a:avLst/>
          </a:prstGeom>
          <a:ln w="25400">
            <a:solidFill>
              <a:srgbClr val="660066"/>
            </a:solidFill>
            <a:prstDash val="sysDot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F71D733C-885D-4BB5-92D2-A672662746E5}"/>
              </a:ext>
            </a:extLst>
          </p:cNvPr>
          <p:cNvSpPr txBox="1"/>
          <p:nvPr/>
        </p:nvSpPr>
        <p:spPr>
          <a:xfrm>
            <a:off x="3327427" y="2031423"/>
            <a:ext cx="2893742" cy="492445"/>
          </a:xfrm>
          <a:prstGeom prst="rect">
            <a:avLst/>
          </a:prstGeom>
          <a:noFill/>
        </p:spPr>
        <p:txBody>
          <a:bodyPr wrap="none" lIns="91440" tIns="45721" rIns="91440" bIns="45721" rtlCol="0">
            <a:spAutoFit/>
          </a:bodyPr>
          <a:lstStyle/>
          <a:p>
            <a:pPr algn="ctr" defTabSz="914400" hangingPunct="0">
              <a:defRPr/>
            </a:pPr>
            <a:r>
              <a:rPr lang="ru-RU" sz="1300" b="1" kern="0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ЗНАНИЕ:</a:t>
            </a:r>
          </a:p>
          <a:p>
            <a:pPr algn="ctr" defTabSz="914400" hangingPunct="0">
              <a:defRPr/>
            </a:pPr>
            <a:r>
              <a:rPr lang="ru-RU" sz="1300" b="1" kern="0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КАЧЕСТВО И ОБЪЕКТИВНОСТЬ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0A0CE2EB-94FF-4D2D-AB09-C64C70261954}"/>
              </a:ext>
            </a:extLst>
          </p:cNvPr>
          <p:cNvSpPr txBox="1"/>
          <p:nvPr/>
        </p:nvSpPr>
        <p:spPr>
          <a:xfrm>
            <a:off x="6732426" y="2029275"/>
            <a:ext cx="1342034" cy="292390"/>
          </a:xfrm>
          <a:prstGeom prst="rect">
            <a:avLst/>
          </a:prstGeom>
          <a:noFill/>
        </p:spPr>
        <p:txBody>
          <a:bodyPr wrap="none" lIns="91440" tIns="45721" rIns="91440" bIns="45721" rtlCol="0">
            <a:spAutoFit/>
          </a:bodyPr>
          <a:lstStyle/>
          <a:p>
            <a:pPr algn="ctr" defTabSz="914400" hangingPunct="0">
              <a:defRPr/>
            </a:pPr>
            <a:r>
              <a:rPr lang="ru-RU" sz="1300" b="1" kern="0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ТВОРЧЕСТВО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85C0075D-7ED0-47FE-817B-D5E69138ECD3}"/>
              </a:ext>
            </a:extLst>
          </p:cNvPr>
          <p:cNvSpPr txBox="1"/>
          <p:nvPr/>
        </p:nvSpPr>
        <p:spPr>
          <a:xfrm>
            <a:off x="9164041" y="2021135"/>
            <a:ext cx="1903086" cy="292390"/>
          </a:xfrm>
          <a:prstGeom prst="rect">
            <a:avLst/>
          </a:prstGeom>
          <a:noFill/>
        </p:spPr>
        <p:txBody>
          <a:bodyPr wrap="none" lIns="91440" tIns="45721" rIns="91440" bIns="45721" rtlCol="0">
            <a:spAutoFit/>
          </a:bodyPr>
          <a:lstStyle/>
          <a:p>
            <a:pPr algn="ctr" defTabSz="914400" hangingPunct="0">
              <a:defRPr/>
            </a:pPr>
            <a:r>
              <a:rPr lang="ru-RU" sz="1300" b="1" kern="0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ПРОФОРИЕНТАЦИЯ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9F5A9521-9F52-4BFE-BCE0-9A6A3D38A404}"/>
              </a:ext>
            </a:extLst>
          </p:cNvPr>
          <p:cNvSpPr txBox="1"/>
          <p:nvPr/>
        </p:nvSpPr>
        <p:spPr>
          <a:xfrm>
            <a:off x="5532160" y="5496474"/>
            <a:ext cx="1082349" cy="292390"/>
          </a:xfrm>
          <a:prstGeom prst="rect">
            <a:avLst/>
          </a:prstGeom>
          <a:noFill/>
        </p:spPr>
        <p:txBody>
          <a:bodyPr wrap="none" lIns="91440" tIns="45721" rIns="91440" bIns="45721" rtlCol="0">
            <a:spAutoFit/>
          </a:bodyPr>
          <a:lstStyle/>
          <a:p>
            <a:pPr algn="ctr" defTabSz="914400" hangingPunct="0">
              <a:defRPr/>
            </a:pPr>
            <a:r>
              <a:rPr lang="ru-RU" sz="1300" b="1" kern="0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ЗДОРОВЬЕ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7FB44221-0AA1-486B-8FBD-E20A5E8D80F0}"/>
              </a:ext>
            </a:extLst>
          </p:cNvPr>
          <p:cNvSpPr txBox="1"/>
          <p:nvPr/>
        </p:nvSpPr>
        <p:spPr>
          <a:xfrm>
            <a:off x="8040148" y="5496474"/>
            <a:ext cx="1406155" cy="292390"/>
          </a:xfrm>
          <a:prstGeom prst="rect">
            <a:avLst/>
          </a:prstGeom>
          <a:noFill/>
        </p:spPr>
        <p:txBody>
          <a:bodyPr wrap="none" lIns="91440" tIns="45721" rIns="91440" bIns="45721" rtlCol="0">
            <a:spAutoFit/>
          </a:bodyPr>
          <a:lstStyle/>
          <a:p>
            <a:pPr algn="ctr" defTabSz="914400" hangingPunct="0">
              <a:defRPr/>
            </a:pPr>
            <a:r>
              <a:rPr lang="ru-RU" sz="1300" b="1" kern="0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ВОСПИТАНИЕ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FC7BD3C4-2E8F-4E1C-97CA-9DAB7DE5D15A}"/>
              </a:ext>
            </a:extLst>
          </p:cNvPr>
          <p:cNvSpPr txBox="1"/>
          <p:nvPr/>
        </p:nvSpPr>
        <p:spPr>
          <a:xfrm>
            <a:off x="3429050" y="2427395"/>
            <a:ext cx="2712194" cy="307779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pPr algn="ctr" defTabSz="914400" hangingPunct="0"/>
            <a:r>
              <a:rPr lang="ru-RU" sz="1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знание добывай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7BF79AC4-603C-4E46-94CC-114ADBB1BF8C}"/>
              </a:ext>
            </a:extLst>
          </p:cNvPr>
          <p:cNvSpPr txBox="1"/>
          <p:nvPr/>
        </p:nvSpPr>
        <p:spPr>
          <a:xfrm>
            <a:off x="6089466" y="2392497"/>
            <a:ext cx="2712194" cy="307779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pPr algn="ctr" defTabSz="914400" hangingPunct="0"/>
            <a:r>
              <a:rPr lang="ru-RU" sz="1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талант развивай 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16D52B28-FDCE-431B-A0B7-21D9A0F396F4}"/>
              </a:ext>
            </a:extLst>
          </p:cNvPr>
          <p:cNvSpPr txBox="1"/>
          <p:nvPr/>
        </p:nvSpPr>
        <p:spPr>
          <a:xfrm>
            <a:off x="7450145" y="5838934"/>
            <a:ext cx="2712194" cy="307779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pPr algn="ctr" defTabSz="914400" hangingPunct="0"/>
            <a:r>
              <a:rPr lang="ru-RU" sz="1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традиции храни и создавай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D828744E-9162-4B29-9B02-0AE9BAAD6A79}"/>
              </a:ext>
            </a:extLst>
          </p:cNvPr>
          <p:cNvSpPr txBox="1"/>
          <p:nvPr/>
        </p:nvSpPr>
        <p:spPr>
          <a:xfrm>
            <a:off x="8778307" y="2398705"/>
            <a:ext cx="2712194" cy="307779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pPr algn="ctr" defTabSz="914400" hangingPunct="0"/>
            <a:r>
              <a:rPr lang="ru-RU" sz="1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профессию выбирай</a:t>
            </a:r>
          </a:p>
        </p:txBody>
      </p:sp>
      <p:pic>
        <p:nvPicPr>
          <p:cNvPr id="109" name="Рисунок 108" descr="Социальная сеть">
            <a:extLst>
              <a:ext uri="{FF2B5EF4-FFF2-40B4-BE49-F238E27FC236}">
                <a16:creationId xmlns:a16="http://schemas.microsoft.com/office/drawing/2014/main" xmlns="" id="{9B5E9182-A1AA-474E-B488-94D8E8AAD3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83204" y="4176429"/>
            <a:ext cx="758268" cy="758268"/>
          </a:xfrm>
          <a:prstGeom prst="rect">
            <a:avLst/>
          </a:prstGeom>
        </p:spPr>
      </p:pic>
      <p:pic>
        <p:nvPicPr>
          <p:cNvPr id="128" name="Рисунок 127" descr="Сердце">
            <a:extLst>
              <a:ext uri="{FF2B5EF4-FFF2-40B4-BE49-F238E27FC236}">
                <a16:creationId xmlns:a16="http://schemas.microsoft.com/office/drawing/2014/main" xmlns="" id="{6E6FFA2C-6669-48D6-ACD2-EECA289C2D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05760" y="3297953"/>
            <a:ext cx="725796" cy="725795"/>
          </a:xfrm>
          <a:prstGeom prst="rect">
            <a:avLst/>
          </a:prstGeom>
        </p:spPr>
      </p:pic>
      <p:pic>
        <p:nvPicPr>
          <p:cNvPr id="152" name="Рисунок 151" descr="Скрипичный ключ">
            <a:extLst>
              <a:ext uri="{FF2B5EF4-FFF2-40B4-BE49-F238E27FC236}">
                <a16:creationId xmlns:a16="http://schemas.microsoft.com/office/drawing/2014/main" xmlns="" id="{17C6C459-FEAD-4F67-A8FE-3E0B9A585C1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17477" y="4123780"/>
            <a:ext cx="899257" cy="899257"/>
          </a:xfrm>
          <a:prstGeom prst="rect">
            <a:avLst/>
          </a:prstGeom>
        </p:spPr>
      </p:pic>
      <p:pic>
        <p:nvPicPr>
          <p:cNvPr id="202" name="Рисунок 201" descr="Академическая шапочка">
            <a:extLst>
              <a:ext uri="{FF2B5EF4-FFF2-40B4-BE49-F238E27FC236}">
                <a16:creationId xmlns:a16="http://schemas.microsoft.com/office/drawing/2014/main" xmlns="" id="{49A2AE2E-20E4-4BDE-ABD7-9E8716796ED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324664" y="4149918"/>
            <a:ext cx="826583" cy="826583"/>
          </a:xfrm>
          <a:prstGeom prst="rect">
            <a:avLst/>
          </a:prstGeom>
        </p:spPr>
      </p:pic>
      <p:sp>
        <p:nvSpPr>
          <p:cNvPr id="203" name="Прямоугольник 202">
            <a:extLst>
              <a:ext uri="{FF2B5EF4-FFF2-40B4-BE49-F238E27FC236}">
                <a16:creationId xmlns:a16="http://schemas.microsoft.com/office/drawing/2014/main" xmlns="" id="{9C407536-E2F7-4750-B88A-0E0C2503010F}"/>
              </a:ext>
            </a:extLst>
          </p:cNvPr>
          <p:cNvSpPr/>
          <p:nvPr/>
        </p:nvSpPr>
        <p:spPr>
          <a:xfrm>
            <a:off x="1" y="1150925"/>
            <a:ext cx="3088393" cy="570707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/>
          <a:p>
            <a:pPr algn="ctr" defTabSz="914400" hangingPunct="0"/>
            <a:endParaRPr lang="ru-RU" sz="1800" kern="0">
              <a:solidFill>
                <a:srgbClr val="FFFFFF"/>
              </a:solidFill>
              <a:sym typeface="Calibri"/>
            </a:endParaRPr>
          </a:p>
        </p:txBody>
      </p:sp>
      <p:cxnSp>
        <p:nvCxnSpPr>
          <p:cNvPr id="204" name="Прямая соединительная линия 203">
            <a:extLst>
              <a:ext uri="{FF2B5EF4-FFF2-40B4-BE49-F238E27FC236}">
                <a16:creationId xmlns:a16="http://schemas.microsoft.com/office/drawing/2014/main" xmlns="" id="{4026096F-7B57-4FFE-A271-87F0A4841DB0}"/>
              </a:ext>
            </a:extLst>
          </p:cNvPr>
          <p:cNvCxnSpPr>
            <a:cxnSpLocks/>
          </p:cNvCxnSpPr>
          <p:nvPr/>
        </p:nvCxnSpPr>
        <p:spPr>
          <a:xfrm flipH="1">
            <a:off x="289021" y="1580840"/>
            <a:ext cx="13328" cy="4411981"/>
          </a:xfrm>
          <a:prstGeom prst="line">
            <a:avLst/>
          </a:prstGeom>
          <a:ln w="57150">
            <a:solidFill>
              <a:srgbClr val="66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" name="TextBox 204"/>
          <p:cNvSpPr txBox="1"/>
          <p:nvPr/>
        </p:nvSpPr>
        <p:spPr>
          <a:xfrm>
            <a:off x="410296" y="1509164"/>
            <a:ext cx="2556116" cy="4647428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pPr defTabSz="914400" hangingPunct="0"/>
            <a:r>
              <a:rPr lang="ru-RU" sz="1600" b="1" kern="0" dirty="0" smtClean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Принципы школы</a:t>
            </a:r>
            <a:r>
              <a:rPr lang="ru-RU" sz="1600" b="1" kern="0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: </a:t>
            </a:r>
          </a:p>
          <a:p>
            <a:pPr marL="285751" indent="-285751" defTabSz="914400" hangingPunct="0">
              <a:buFontTx/>
              <a:buBlip>
                <a:blip r:embed="rId11"/>
              </a:buBlip>
            </a:pPr>
            <a:r>
              <a:rPr lang="ru-RU" sz="1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обеспечение доступности качественного образования и равных возможностей для всех обучающихся</a:t>
            </a:r>
          </a:p>
          <a:p>
            <a:pPr marL="285751" indent="-285751" defTabSz="914400" hangingPunct="0">
              <a:buFontTx/>
              <a:buBlip>
                <a:blip r:embed="rId11"/>
              </a:buBlip>
            </a:pPr>
            <a:r>
              <a:rPr lang="ru-RU" sz="1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сохранение здоровья и обеспечение безопасности обучающихся</a:t>
            </a:r>
          </a:p>
          <a:p>
            <a:pPr marL="285751" indent="-285751" defTabSz="914400" hangingPunct="0">
              <a:buFontTx/>
              <a:buBlip>
                <a:blip r:embed="rId11"/>
              </a:buBlip>
            </a:pPr>
            <a:r>
              <a:rPr lang="ru-RU" sz="1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непрерывное совершенствование  качества образования</a:t>
            </a:r>
          </a:p>
          <a:p>
            <a:pPr marL="285751" indent="-285751" defTabSz="914400" hangingPunct="0">
              <a:buFontTx/>
              <a:buBlip>
                <a:blip r:embed="rId11"/>
              </a:buBlip>
            </a:pPr>
            <a:r>
              <a:rPr lang="ru-RU" sz="1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развитие обучающихся (интеллект, талант, личность)</a:t>
            </a:r>
          </a:p>
          <a:p>
            <a:pPr marL="285751" indent="-285751" defTabSz="914400" hangingPunct="0">
              <a:buFontTx/>
              <a:buBlip>
                <a:blip r:embed="rId11"/>
              </a:buBlip>
            </a:pPr>
            <a:r>
              <a:rPr lang="ru-RU" sz="1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социализация и выбор жизненного пути обучающихся (мировоззрение, традиции, профессия</a:t>
            </a:r>
            <a:r>
              <a:rPr lang="ru-RU" sz="14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)</a:t>
            </a:r>
            <a:endParaRPr lang="ru-RU" sz="1400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61421" y="1444021"/>
            <a:ext cx="3791423" cy="646333"/>
          </a:xfrm>
          <a:prstGeom prst="rect">
            <a:avLst/>
          </a:prstGeom>
          <a:noFill/>
        </p:spPr>
        <p:txBody>
          <a:bodyPr wrap="none" lIns="91440" tIns="45721" rIns="91440" bIns="45721" rtlCol="0">
            <a:spAutoFit/>
          </a:bodyPr>
          <a:lstStyle/>
          <a:p>
            <a:pPr defTabSz="914400" hangingPunct="0"/>
            <a:r>
              <a:rPr lang="ru-RU" sz="1800" b="1" kern="0" dirty="0">
                <a:solidFill>
                  <a:srgbClr val="FFFFF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Пять ключей к твоему будущему: </a:t>
            </a:r>
          </a:p>
          <a:p>
            <a:pPr defTabSz="914400" hangingPunct="0"/>
            <a:endParaRPr lang="ru-RU" sz="18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04205" y="99692"/>
            <a:ext cx="11274076" cy="1421930"/>
          </a:xfrm>
          <a:prstGeom prst="rect">
            <a:avLst/>
          </a:prstGeom>
        </p:spPr>
        <p:txBody>
          <a:bodyPr wrap="square" lIns="91440" tIns="45721" rIns="91440" bIns="45721">
            <a:spAutoFit/>
          </a:bodyPr>
          <a:lstStyle/>
          <a:p>
            <a:pPr algn="ctr" defTabSz="914400" hangingPunct="0">
              <a:lnSpc>
                <a:spcPct val="80000"/>
              </a:lnSpc>
              <a:spcBef>
                <a:spcPct val="0"/>
              </a:spcBef>
              <a:defRPr/>
            </a:pPr>
            <a:r>
              <a:rPr lang="ru-RU" sz="1800" b="1" kern="0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Школа Просвещения – центр образования, воспитания и просвещения, </a:t>
            </a:r>
          </a:p>
          <a:p>
            <a:pPr algn="ctr" defTabSz="914400" hangingPunct="0">
              <a:lnSpc>
                <a:spcPct val="80000"/>
              </a:lnSpc>
              <a:spcBef>
                <a:spcPct val="0"/>
              </a:spcBef>
              <a:defRPr/>
            </a:pPr>
            <a:r>
              <a:rPr lang="ru-RU" sz="1800" b="1" kern="0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объединяющий территориально и духовно детей и взрослых, разные поколения, </a:t>
            </a:r>
          </a:p>
          <a:p>
            <a:pPr algn="ctr" defTabSz="914400" hangingPunct="0">
              <a:lnSpc>
                <a:spcPct val="80000"/>
              </a:lnSpc>
              <a:spcBef>
                <a:spcPct val="0"/>
              </a:spcBef>
              <a:defRPr/>
            </a:pPr>
            <a:r>
              <a:rPr lang="ru-RU" sz="1800" b="1" kern="0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разные профессии, разные социальные группы для обретения смысла жизни </a:t>
            </a:r>
          </a:p>
          <a:p>
            <a:pPr algn="ctr" defTabSz="914400" hangingPunct="0">
              <a:lnSpc>
                <a:spcPct val="80000"/>
              </a:lnSpc>
              <a:spcBef>
                <a:spcPct val="0"/>
              </a:spcBef>
              <a:defRPr/>
            </a:pPr>
            <a:r>
              <a:rPr lang="ru-RU" sz="1800" b="1" kern="0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через познание, созидание, нравственные ценности для творческого построения будущего </a:t>
            </a:r>
          </a:p>
          <a:p>
            <a:pPr algn="ctr" defTabSz="914400" hangingPunct="0">
              <a:lnSpc>
                <a:spcPct val="80000"/>
              </a:lnSpc>
              <a:spcBef>
                <a:spcPct val="0"/>
              </a:spcBef>
              <a:defRPr/>
            </a:pPr>
            <a:r>
              <a:rPr lang="ru-RU" sz="1800" b="1" kern="0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каждого и всех в России</a:t>
            </a:r>
          </a:p>
          <a:p>
            <a:pPr algn="ctr" defTabSz="914400" hangingPunct="0">
              <a:lnSpc>
                <a:spcPct val="80000"/>
              </a:lnSpc>
              <a:spcBef>
                <a:spcPct val="0"/>
              </a:spcBef>
              <a:defRPr/>
            </a:pPr>
            <a:endParaRPr lang="ru-RU" sz="1800" kern="0" dirty="0">
              <a:solidFill>
                <a:srgbClr val="660033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</p:txBody>
      </p:sp>
      <p:pic>
        <p:nvPicPr>
          <p:cNvPr id="207" name="Рисунок 206" descr="Семья с мальчиком">
            <a:extLst>
              <a:ext uri="{FF2B5EF4-FFF2-40B4-BE49-F238E27FC236}">
                <a16:creationId xmlns:a16="http://schemas.microsoft.com/office/drawing/2014/main" xmlns="" id="{67F8D3DF-FFCD-48B0-8209-7D031E11D24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422453" y="3328997"/>
            <a:ext cx="681536" cy="681536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20</a:t>
            </a:fld>
            <a:endParaRPr lang="ru-RU" dirty="0"/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xmlns="" id="{C9928A82-69A4-3F40-9462-725651383AA8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8312" b="-7142"/>
          <a:stretch/>
        </p:blipFill>
        <p:spPr>
          <a:xfrm>
            <a:off x="266989" y="255896"/>
            <a:ext cx="1076483" cy="86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695750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98557" y="-15192"/>
            <a:ext cx="6747925" cy="707888"/>
          </a:xfrm>
          <a:prstGeom prst="rect">
            <a:avLst/>
          </a:prstGeom>
        </p:spPr>
        <p:txBody>
          <a:bodyPr wrap="square" lIns="91440" tIns="45721" rIns="91440" bIns="45721">
            <a:spAutoFit/>
          </a:bodyPr>
          <a:lstStyle/>
          <a:p>
            <a:pPr defTabSz="914400" hangingPunct="0">
              <a:defRPr/>
            </a:pPr>
            <a:r>
              <a:rPr lang="ru-RU" sz="2000" b="1" kern="0" dirty="0" smtClean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Единое образовательное пространство </a:t>
            </a:r>
            <a:r>
              <a:rPr lang="en-US" sz="2000" b="1" kern="0" dirty="0" smtClean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/>
            </a:r>
            <a:br>
              <a:rPr lang="en-US" sz="2000" b="1" kern="0" dirty="0" smtClean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</a:br>
            <a:r>
              <a:rPr lang="ru-RU" sz="2000" b="1" kern="0" dirty="0" smtClean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(обучение и воспитание): критерии образа будущего</a:t>
            </a:r>
            <a:endParaRPr lang="ru-RU" sz="2000" b="1" kern="0" dirty="0">
              <a:solidFill>
                <a:srgbClr val="660033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 flipV="1">
            <a:off x="116489" y="3250276"/>
            <a:ext cx="10898374" cy="3542"/>
          </a:xfrm>
          <a:prstGeom prst="line">
            <a:avLst/>
          </a:prstGeom>
          <a:ln w="28575">
            <a:solidFill>
              <a:srgbClr val="66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Овал 3"/>
          <p:cNvSpPr/>
          <p:nvPr/>
        </p:nvSpPr>
        <p:spPr>
          <a:xfrm>
            <a:off x="2213454" y="3168921"/>
            <a:ext cx="162713" cy="162713"/>
          </a:xfrm>
          <a:prstGeom prst="ellipse">
            <a:avLst/>
          </a:prstGeom>
          <a:solidFill>
            <a:srgbClr val="66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/>
          <a:p>
            <a:pPr algn="ctr" defTabSz="914400" hangingPunct="0">
              <a:defRPr/>
            </a:pPr>
            <a:endParaRPr lang="ru-RU" sz="1800" kern="0">
              <a:solidFill>
                <a:prstClr val="white"/>
              </a:solidFill>
              <a:latin typeface="Calibri" panose="020F0502020204030204"/>
              <a:sym typeface="Calibri"/>
            </a:endParaRPr>
          </a:p>
        </p:txBody>
      </p:sp>
      <p:sp>
        <p:nvSpPr>
          <p:cNvPr id="29" name="Овал 28"/>
          <p:cNvSpPr/>
          <p:nvPr/>
        </p:nvSpPr>
        <p:spPr>
          <a:xfrm>
            <a:off x="3957465" y="3165378"/>
            <a:ext cx="162713" cy="162713"/>
          </a:xfrm>
          <a:prstGeom prst="ellipse">
            <a:avLst/>
          </a:prstGeom>
          <a:solidFill>
            <a:srgbClr val="66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/>
          <a:p>
            <a:pPr algn="ctr" defTabSz="914400" hangingPunct="0">
              <a:defRPr/>
            </a:pPr>
            <a:endParaRPr lang="ru-RU" sz="1800" kern="0">
              <a:solidFill>
                <a:prstClr val="white"/>
              </a:solidFill>
              <a:latin typeface="Calibri" panose="020F0502020204030204"/>
              <a:sym typeface="Calibri"/>
            </a:endParaRPr>
          </a:p>
        </p:txBody>
      </p:sp>
      <p:sp>
        <p:nvSpPr>
          <p:cNvPr id="30" name="Овал 29"/>
          <p:cNvSpPr/>
          <p:nvPr/>
        </p:nvSpPr>
        <p:spPr>
          <a:xfrm>
            <a:off x="5701474" y="3165377"/>
            <a:ext cx="162713" cy="162713"/>
          </a:xfrm>
          <a:prstGeom prst="ellipse">
            <a:avLst/>
          </a:prstGeom>
          <a:solidFill>
            <a:srgbClr val="66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/>
          <a:p>
            <a:pPr algn="ctr" defTabSz="914400" hangingPunct="0">
              <a:defRPr/>
            </a:pPr>
            <a:endParaRPr lang="ru-RU" sz="1800" kern="0">
              <a:solidFill>
                <a:prstClr val="white"/>
              </a:solidFill>
              <a:latin typeface="Calibri" panose="020F0502020204030204"/>
              <a:sym typeface="Calibri"/>
            </a:endParaRPr>
          </a:p>
        </p:txBody>
      </p:sp>
      <p:sp>
        <p:nvSpPr>
          <p:cNvPr id="33" name="Овал 32"/>
          <p:cNvSpPr/>
          <p:nvPr/>
        </p:nvSpPr>
        <p:spPr>
          <a:xfrm>
            <a:off x="7445484" y="3172462"/>
            <a:ext cx="162713" cy="162713"/>
          </a:xfrm>
          <a:prstGeom prst="ellipse">
            <a:avLst/>
          </a:prstGeom>
          <a:solidFill>
            <a:srgbClr val="66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/>
          <a:p>
            <a:pPr algn="ctr" defTabSz="914400" hangingPunct="0">
              <a:defRPr/>
            </a:pPr>
            <a:endParaRPr lang="ru-RU" sz="1800" kern="0">
              <a:solidFill>
                <a:prstClr val="white"/>
              </a:solidFill>
              <a:latin typeface="Calibri" panose="020F0502020204030204"/>
              <a:sym typeface="Calibri"/>
            </a:endParaRPr>
          </a:p>
        </p:txBody>
      </p:sp>
      <p:sp>
        <p:nvSpPr>
          <p:cNvPr id="34" name="Овал 33"/>
          <p:cNvSpPr/>
          <p:nvPr/>
        </p:nvSpPr>
        <p:spPr>
          <a:xfrm>
            <a:off x="8962992" y="3168921"/>
            <a:ext cx="162713" cy="162713"/>
          </a:xfrm>
          <a:prstGeom prst="ellipse">
            <a:avLst/>
          </a:prstGeom>
          <a:solidFill>
            <a:srgbClr val="66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/>
          <a:p>
            <a:pPr algn="ctr" defTabSz="914400" hangingPunct="0">
              <a:defRPr/>
            </a:pPr>
            <a:endParaRPr lang="ru-RU" sz="1800" kern="0">
              <a:solidFill>
                <a:prstClr val="white"/>
              </a:solidFill>
              <a:latin typeface="Calibri" panose="020F0502020204030204"/>
              <a:sym typeface="Calibri"/>
            </a:endParaRPr>
          </a:p>
        </p:txBody>
      </p:sp>
      <p:sp>
        <p:nvSpPr>
          <p:cNvPr id="35" name="Овал 34"/>
          <p:cNvSpPr/>
          <p:nvPr/>
        </p:nvSpPr>
        <p:spPr>
          <a:xfrm>
            <a:off x="10933506" y="3165377"/>
            <a:ext cx="162713" cy="162713"/>
          </a:xfrm>
          <a:prstGeom prst="ellipse">
            <a:avLst/>
          </a:prstGeom>
          <a:solidFill>
            <a:srgbClr val="66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/>
          <a:p>
            <a:pPr algn="ctr" defTabSz="914400" hangingPunct="0">
              <a:defRPr/>
            </a:pPr>
            <a:endParaRPr lang="ru-RU" sz="1800" kern="0">
              <a:solidFill>
                <a:prstClr val="white"/>
              </a:solidFill>
              <a:latin typeface="Calibri" panose="020F0502020204030204"/>
              <a:sym typeface="Calibri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00033" y="3299682"/>
            <a:ext cx="2627642" cy="584777"/>
          </a:xfrm>
          <a:prstGeom prst="rect">
            <a:avLst/>
          </a:prstGeom>
        </p:spPr>
        <p:txBody>
          <a:bodyPr wrap="none" lIns="91440" tIns="45721" rIns="91440" bIns="45721">
            <a:spAutoFit/>
          </a:bodyPr>
          <a:lstStyle/>
          <a:p>
            <a:pPr algn="ctr" defTabSz="914400" hangingPunct="0">
              <a:defRPr/>
            </a:pPr>
            <a:r>
              <a:rPr lang="ru-RU" sz="1600" b="1" kern="0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ЗНАНИЕ: </a:t>
            </a:r>
          </a:p>
          <a:p>
            <a:pPr algn="ctr" defTabSz="914400" hangingPunct="0">
              <a:defRPr/>
            </a:pPr>
            <a:r>
              <a:rPr lang="ru-RU" sz="1600" b="1" kern="0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качество и объективность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368836" y="2749010"/>
            <a:ext cx="1689886" cy="338556"/>
          </a:xfrm>
          <a:prstGeom prst="rect">
            <a:avLst/>
          </a:prstGeom>
        </p:spPr>
        <p:txBody>
          <a:bodyPr wrap="none" lIns="91440" tIns="45721" rIns="91440" bIns="45721">
            <a:spAutoFit/>
          </a:bodyPr>
          <a:lstStyle/>
          <a:p>
            <a:pPr defTabSz="914400" hangingPunct="0">
              <a:defRPr/>
            </a:pPr>
            <a:r>
              <a:rPr lang="ru-RU" sz="1600" b="1" kern="0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ВОСПИТАНИЕ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215719" y="3367221"/>
            <a:ext cx="1289135" cy="338556"/>
          </a:xfrm>
          <a:prstGeom prst="rect">
            <a:avLst/>
          </a:prstGeom>
        </p:spPr>
        <p:txBody>
          <a:bodyPr wrap="none" lIns="91440" tIns="45721" rIns="91440" bIns="45721">
            <a:spAutoFit/>
          </a:bodyPr>
          <a:lstStyle/>
          <a:p>
            <a:pPr defTabSz="914400" hangingPunct="0">
              <a:defRPr/>
            </a:pPr>
            <a:r>
              <a:rPr lang="ru-RU" sz="1600" b="1" kern="0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ЗДОРОВЬЕ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542982" y="2749010"/>
            <a:ext cx="2351926" cy="338556"/>
          </a:xfrm>
          <a:prstGeom prst="rect">
            <a:avLst/>
          </a:prstGeom>
        </p:spPr>
        <p:txBody>
          <a:bodyPr wrap="none" lIns="91440" tIns="45721" rIns="91440" bIns="45721">
            <a:spAutoFit/>
          </a:bodyPr>
          <a:lstStyle/>
          <a:p>
            <a:pPr defTabSz="914400" hangingPunct="0">
              <a:defRPr/>
            </a:pPr>
            <a:r>
              <a:rPr lang="ru-RU" sz="1600" b="1" kern="0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ПРОФОРИЕНТАЦИЯ 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9844104" y="2670977"/>
            <a:ext cx="2178803" cy="477056"/>
          </a:xfrm>
          <a:prstGeom prst="rect">
            <a:avLst/>
          </a:prstGeom>
        </p:spPr>
        <p:txBody>
          <a:bodyPr wrap="none" lIns="91440" tIns="45721" rIns="91440" bIns="45721">
            <a:spAutoFit/>
          </a:bodyPr>
          <a:lstStyle/>
          <a:p>
            <a:pPr algn="ctr" defTabSz="914400" hangingPunct="0">
              <a:lnSpc>
                <a:spcPts val="1500"/>
              </a:lnSpc>
              <a:defRPr/>
            </a:pPr>
            <a:r>
              <a:rPr lang="ru-RU" sz="1400" b="1" kern="0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ИНФРАСТРУКТУРА,</a:t>
            </a:r>
          </a:p>
          <a:p>
            <a:pPr algn="ctr" defTabSz="914400" hangingPunct="0">
              <a:lnSpc>
                <a:spcPts val="1500"/>
              </a:lnSpc>
              <a:defRPr/>
            </a:pPr>
            <a:r>
              <a:rPr lang="ru-RU" sz="1400" b="1" kern="0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СОЗДАНИЕ УСЛОВИЙ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8434544" y="3367221"/>
            <a:ext cx="1609736" cy="338556"/>
          </a:xfrm>
          <a:prstGeom prst="rect">
            <a:avLst/>
          </a:prstGeom>
        </p:spPr>
        <p:txBody>
          <a:bodyPr wrap="none" lIns="91440" tIns="45721" rIns="91440" bIns="45721">
            <a:spAutoFit/>
          </a:bodyPr>
          <a:lstStyle/>
          <a:p>
            <a:pPr defTabSz="914400" hangingPunct="0">
              <a:defRPr/>
            </a:pPr>
            <a:r>
              <a:rPr lang="ru-RU" sz="1600" b="1" kern="0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ТВОРЧЕСТВО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0A7BDF62-93A8-4573-99FB-385FFCCE9778}"/>
              </a:ext>
            </a:extLst>
          </p:cNvPr>
          <p:cNvSpPr txBox="1"/>
          <p:nvPr/>
        </p:nvSpPr>
        <p:spPr>
          <a:xfrm>
            <a:off x="181995" y="4039386"/>
            <a:ext cx="4209398" cy="2800769"/>
          </a:xfrm>
          <a:prstGeom prst="rect">
            <a:avLst/>
          </a:prstGeom>
          <a:noFill/>
        </p:spPr>
        <p:txBody>
          <a:bodyPr wrap="square" lIns="91440" tIns="45721" rIns="91440" bIns="45721">
            <a:spAutoFit/>
          </a:bodyPr>
          <a:lstStyle/>
          <a:p>
            <a:pPr marL="228600" indent="-228600" defTabSz="914400" hangingPunct="0">
              <a:buFont typeface="+mj-lt"/>
              <a:buAutoNum type="arabicPeriod"/>
              <a:defRPr/>
            </a:pPr>
            <a:r>
              <a:rPr lang="ru-RU" sz="11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Единые примерные рабочие программы, </a:t>
            </a:r>
            <a:r>
              <a:rPr lang="ru-RU" sz="11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единое </a:t>
            </a:r>
            <a:r>
              <a:rPr lang="ru-RU" sz="11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календарно-тематическое планирование</a:t>
            </a:r>
          </a:p>
          <a:p>
            <a:pPr marL="228600" indent="-228600" defTabSz="914400" hangingPunct="0">
              <a:buFont typeface="+mj-lt"/>
              <a:buAutoNum type="arabicPeriod"/>
              <a:defRPr/>
            </a:pPr>
            <a:r>
              <a:rPr lang="ru-RU" sz="11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Единые подходы к составлению расписания уроков</a:t>
            </a:r>
          </a:p>
          <a:p>
            <a:pPr marL="228600" indent="-228600" defTabSz="914400" hangingPunct="0">
              <a:buFont typeface="+mj-lt"/>
              <a:buAutoNum type="arabicPeriod"/>
              <a:defRPr/>
            </a:pPr>
            <a:r>
              <a:rPr lang="ru-RU" sz="11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Объективная </a:t>
            </a:r>
            <a:r>
              <a:rPr lang="ru-RU" sz="11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внутришкольная</a:t>
            </a:r>
            <a:r>
              <a:rPr lang="ru-RU" sz="11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система </a:t>
            </a:r>
          </a:p>
          <a:p>
            <a:pPr marL="180974" indent="87313" defTabSz="914400" hangingPunct="0">
              <a:defRPr/>
            </a:pPr>
            <a:r>
              <a:rPr lang="ru-RU" sz="11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оценивания (в том числе </a:t>
            </a:r>
            <a:r>
              <a:rPr lang="ru-RU" sz="11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ВПР) </a:t>
            </a:r>
          </a:p>
          <a:p>
            <a:pPr marL="228600" indent="-228600" defTabSz="914400" hangingPunct="0">
              <a:buFont typeface="+mj-lt"/>
              <a:buAutoNum type="arabicPeriod" startAt="4"/>
              <a:defRPr/>
            </a:pPr>
            <a:r>
              <a:rPr lang="ru-RU" sz="11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Единые рекомендации по контрольным работам и домашним заданиям</a:t>
            </a:r>
          </a:p>
          <a:p>
            <a:pPr marL="228600" indent="-228600" defTabSz="914400" hangingPunct="0">
              <a:buFont typeface="+mj-lt"/>
              <a:buAutoNum type="arabicPeriod" startAt="4"/>
              <a:defRPr/>
            </a:pPr>
            <a:r>
              <a:rPr lang="ru-RU" sz="11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Единая </a:t>
            </a:r>
            <a:r>
              <a:rPr lang="ru-RU" sz="11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линейка учебников</a:t>
            </a:r>
          </a:p>
          <a:p>
            <a:pPr marL="228600" indent="-228600" defTabSz="914400" hangingPunct="0">
              <a:buFont typeface="+mj-lt"/>
              <a:buAutoNum type="arabicPeriod" startAt="4"/>
              <a:defRPr/>
            </a:pPr>
            <a:r>
              <a:rPr lang="ru-RU" sz="11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Примерные углубленные </a:t>
            </a:r>
            <a:r>
              <a:rPr lang="ru-RU" sz="11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программы (с 7 класса)</a:t>
            </a:r>
          </a:p>
          <a:p>
            <a:pPr marL="228600" indent="-228600" defTabSz="914400" hangingPunct="0">
              <a:buFont typeface="+mj-lt"/>
              <a:buAutoNum type="arabicPeriod" startAt="4"/>
              <a:defRPr/>
            </a:pPr>
            <a:r>
              <a:rPr lang="ru-RU" sz="11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Внеурочная деятельность (10 часов рекомендованных курсов)</a:t>
            </a:r>
          </a:p>
          <a:p>
            <a:pPr marL="228600" indent="-228600" defTabSz="914400" hangingPunct="0">
              <a:buFont typeface="+mj-lt"/>
              <a:buAutoNum type="arabicPeriod" startAt="4"/>
              <a:defRPr/>
            </a:pPr>
            <a:r>
              <a:rPr lang="ru-RU" sz="11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Проектная и </a:t>
            </a:r>
            <a:r>
              <a:rPr lang="ru-RU" sz="11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исследовательская деятельность</a:t>
            </a:r>
          </a:p>
          <a:p>
            <a:pPr marL="228600" indent="-228600" defTabSz="914400" hangingPunct="0">
              <a:buFont typeface="+mj-lt"/>
              <a:buAutoNum type="arabicPeriod" startAt="9"/>
              <a:defRPr/>
            </a:pPr>
            <a:r>
              <a:rPr lang="ru-RU" sz="11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Сетевая форма обучения</a:t>
            </a:r>
          </a:p>
          <a:p>
            <a:pPr marL="228600" indent="-228600" defTabSz="914400" hangingPunct="0">
              <a:buFont typeface="+mj-lt"/>
              <a:buAutoNum type="arabicPeriod" startAt="9"/>
              <a:defRPr/>
            </a:pPr>
            <a:r>
              <a:rPr lang="ru-RU" sz="11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Наставничество (поддержка молодых учителей)</a:t>
            </a:r>
          </a:p>
          <a:p>
            <a:pPr marL="228600" indent="-228600" defTabSz="914400" hangingPunct="0">
              <a:buFont typeface="+mj-lt"/>
              <a:buAutoNum type="arabicPeriod" startAt="9"/>
              <a:defRPr/>
            </a:pPr>
            <a:r>
              <a:rPr lang="ru-RU" sz="11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Специалисты (психолог, мед. сестра и др.)</a:t>
            </a:r>
          </a:p>
          <a:p>
            <a:pPr marL="228600" indent="-228600" defTabSz="914400" hangingPunct="0">
              <a:buFont typeface="+mj-lt"/>
              <a:buAutoNum type="arabicPeriod" startAt="9"/>
              <a:defRPr/>
            </a:pPr>
            <a:r>
              <a:rPr lang="ru-RU" sz="11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Методическая служба</a:t>
            </a:r>
          </a:p>
          <a:p>
            <a:pPr marL="228600" indent="-228600" defTabSz="914400" hangingPunct="0">
              <a:buFont typeface="+mj-lt"/>
              <a:buAutoNum type="arabicPeriod" startAt="9"/>
              <a:defRPr/>
            </a:pPr>
            <a:r>
              <a:rPr lang="ru-RU" sz="11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Библиотека/</a:t>
            </a:r>
            <a:r>
              <a:rPr lang="ru-RU" sz="11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медиацентр</a:t>
            </a:r>
            <a:endParaRPr lang="ru-RU" sz="11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44D4AEB3-BDFC-42F8-96A6-912ED77A427D}"/>
              </a:ext>
            </a:extLst>
          </p:cNvPr>
          <p:cNvSpPr txBox="1"/>
          <p:nvPr/>
        </p:nvSpPr>
        <p:spPr>
          <a:xfrm>
            <a:off x="3014803" y="655090"/>
            <a:ext cx="3159659" cy="2269854"/>
          </a:xfrm>
          <a:prstGeom prst="rect">
            <a:avLst/>
          </a:prstGeom>
          <a:noFill/>
        </p:spPr>
        <p:txBody>
          <a:bodyPr wrap="square" lIns="91440" tIns="45721" rIns="91440" bIns="45721">
            <a:spAutoFit/>
          </a:bodyPr>
          <a:lstStyle>
            <a:defPPr>
              <a:defRPr lang="ru-RU"/>
            </a:defPPr>
            <a:lvl1pPr marL="228600" indent="-228600">
              <a:buFont typeface="+mj-lt"/>
              <a:buAutoNum type="arabicPeriod"/>
              <a:defRPr sz="1050"/>
            </a:lvl1pPr>
          </a:lstStyle>
          <a:p>
            <a:pPr defTabSz="914400" hangingPunct="0">
              <a:defRPr/>
            </a:pPr>
            <a:r>
              <a:rPr lang="ru-RU" sz="11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Программа воспитания</a:t>
            </a:r>
          </a:p>
          <a:p>
            <a:pPr defTabSz="914400" hangingPunct="0">
              <a:defRPr/>
            </a:pPr>
            <a:r>
              <a:rPr lang="ru-RU" sz="11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Советник по воспитанию </a:t>
            </a:r>
          </a:p>
          <a:p>
            <a:pPr defTabSz="914400" hangingPunct="0">
              <a:defRPr/>
            </a:pPr>
            <a:r>
              <a:rPr lang="ru-RU" sz="11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Событийная педагогика</a:t>
            </a:r>
          </a:p>
          <a:p>
            <a:pPr defTabSz="914400" hangingPunct="0">
              <a:defRPr/>
            </a:pPr>
            <a:r>
              <a:rPr lang="ru-RU" sz="11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Единые подходы к работе с родительским сообществом</a:t>
            </a:r>
            <a:r>
              <a:rPr lang="ru-RU" sz="11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.</a:t>
            </a:r>
          </a:p>
          <a:p>
            <a:pPr defTabSz="914400" hangingPunct="0">
              <a:defRPr/>
            </a:pPr>
            <a:r>
              <a:rPr lang="ru-RU" sz="11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Комната </a:t>
            </a:r>
            <a:r>
              <a:rPr lang="en-US" sz="11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/</a:t>
            </a:r>
            <a:r>
              <a:rPr lang="ru-RU" sz="11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уголок Большой перемены</a:t>
            </a:r>
            <a:endParaRPr lang="ru-RU" sz="11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  <a:p>
            <a:pPr defTabSz="914400" hangingPunct="0">
              <a:defRPr/>
            </a:pPr>
            <a:r>
              <a:rPr lang="ru-RU" sz="11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Традиции </a:t>
            </a:r>
            <a:r>
              <a:rPr lang="ru-RU" sz="11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(флаг, гимн, форма)</a:t>
            </a:r>
          </a:p>
          <a:p>
            <a:pPr defTabSz="914400" hangingPunct="0">
              <a:defRPr/>
            </a:pPr>
            <a:r>
              <a:rPr lang="ru-RU" sz="11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Развитие детского самоуправления (РДШ, Орлята, Юнармия и др.)</a:t>
            </a:r>
          </a:p>
          <a:p>
            <a:pPr defTabSz="914400" hangingPunct="0">
              <a:defRPr/>
            </a:pPr>
            <a:r>
              <a:rPr lang="ru-RU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Детские и юношеские </a:t>
            </a:r>
            <a:r>
              <a:rPr lang="ru-RU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движения</a:t>
            </a:r>
            <a:endParaRPr lang="ru-RU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  <a:p>
            <a:pPr defTabSz="914400" hangingPunct="0">
              <a:defRPr/>
            </a:pPr>
            <a:r>
              <a:rPr lang="ru-RU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Краеведение</a:t>
            </a:r>
          </a:p>
          <a:p>
            <a:pPr defTabSz="914400" hangingPunct="0">
              <a:defRPr/>
            </a:pPr>
            <a:endParaRPr lang="ru-RU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  <a:p>
            <a:pPr defTabSz="914400" hangingPunct="0">
              <a:defRPr/>
            </a:pPr>
            <a:endParaRPr lang="ru-RU" sz="11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55065389-394F-4F8C-AAD2-A86CF5EB9ABA}"/>
              </a:ext>
            </a:extLst>
          </p:cNvPr>
          <p:cNvSpPr txBox="1"/>
          <p:nvPr/>
        </p:nvSpPr>
        <p:spPr>
          <a:xfrm>
            <a:off x="4391392" y="3973754"/>
            <a:ext cx="3391793" cy="2285243"/>
          </a:xfrm>
          <a:prstGeom prst="rect">
            <a:avLst/>
          </a:prstGeom>
          <a:noFill/>
        </p:spPr>
        <p:txBody>
          <a:bodyPr wrap="square" lIns="91440" tIns="45721" rIns="91440" bIns="45721">
            <a:spAutoFit/>
          </a:bodyPr>
          <a:lstStyle>
            <a:defPPr>
              <a:defRPr lang="ru-RU"/>
            </a:defPPr>
            <a:lvl1pPr marL="228600" indent="-228600">
              <a:buFont typeface="+mj-lt"/>
              <a:buAutoNum type="arabicPeriod"/>
              <a:defRPr sz="1050"/>
            </a:lvl1pPr>
          </a:lstStyle>
          <a:p>
            <a:pPr defTabSz="914400" hangingPunct="0">
              <a:defRPr/>
            </a:pPr>
            <a:r>
              <a:rPr lang="ru-RU" sz="11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Единые рекомендации по </a:t>
            </a:r>
            <a:r>
              <a:rPr lang="ru-RU" sz="11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здоровьесбережению</a:t>
            </a:r>
            <a:r>
              <a:rPr lang="ru-RU" sz="11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</a:t>
            </a:r>
            <a:r>
              <a:rPr lang="ru-RU" sz="11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в школе, в том числе при занятиях за </a:t>
            </a:r>
            <a:r>
              <a:rPr lang="ru-RU" sz="11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ПК</a:t>
            </a:r>
          </a:p>
          <a:p>
            <a:pPr defTabSz="914400" hangingPunct="0">
              <a:defRPr/>
            </a:pPr>
            <a:r>
              <a:rPr lang="ru-RU" sz="11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Среда </a:t>
            </a:r>
            <a:r>
              <a:rPr lang="ru-RU" sz="11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без наркотиков и табака (ЗОЖ-дизайн пространства с участием детей и родителей)</a:t>
            </a:r>
          </a:p>
          <a:p>
            <a:pPr defTabSz="914400" hangingPunct="0">
              <a:defRPr/>
            </a:pPr>
            <a:r>
              <a:rPr lang="ru-RU" sz="11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ГТО</a:t>
            </a:r>
          </a:p>
          <a:p>
            <a:pPr defTabSz="914400" hangingPunct="0">
              <a:defRPr/>
            </a:pPr>
            <a:r>
              <a:rPr lang="ru-RU" sz="11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Летний оздоровительный лагерь (в том числе тематические смены</a:t>
            </a:r>
            <a:r>
              <a:rPr lang="ru-RU" sz="11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)</a:t>
            </a:r>
            <a:endParaRPr lang="ru-RU" sz="11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  <a:p>
            <a:pPr defTabSz="914400" hangingPunct="0">
              <a:defRPr/>
            </a:pPr>
            <a:r>
              <a:rPr lang="ru-RU" sz="11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Психологическая служба</a:t>
            </a:r>
          </a:p>
          <a:p>
            <a:pPr defTabSz="914400" hangingPunct="0">
              <a:defRPr/>
            </a:pPr>
            <a:r>
              <a:rPr lang="ru-RU" sz="11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Доступность спортивной инфраструктуры для семей с </a:t>
            </a:r>
            <a:r>
              <a:rPr lang="ru-RU" sz="11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детьми (во внеклассное время)</a:t>
            </a:r>
            <a:endParaRPr lang="ru-RU" sz="11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  <a:p>
            <a:pPr defTabSz="914400" hangingPunct="0">
              <a:defRPr/>
            </a:pPr>
            <a:r>
              <a:rPr lang="ru-RU" sz="11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Горячее </a:t>
            </a:r>
            <a:r>
              <a:rPr lang="ru-RU" sz="11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питание (единое меню, родительский контроль)</a:t>
            </a:r>
          </a:p>
          <a:p>
            <a:pPr defTabSz="914400" hangingPunct="0">
              <a:defRPr/>
            </a:pPr>
            <a:r>
              <a:rPr lang="ru-RU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Школьные </a:t>
            </a:r>
            <a:r>
              <a:rPr lang="ru-RU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спортивные </a:t>
            </a:r>
            <a:r>
              <a:rPr lang="ru-RU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команды</a:t>
            </a:r>
            <a:endParaRPr lang="ru-RU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313466" y="507872"/>
            <a:ext cx="2746628" cy="1954383"/>
          </a:xfrm>
          <a:prstGeom prst="rect">
            <a:avLst/>
          </a:prstGeom>
          <a:noFill/>
        </p:spPr>
        <p:txBody>
          <a:bodyPr wrap="square" lIns="91440" tIns="45721" rIns="91440" bIns="45721">
            <a:spAutoFit/>
          </a:bodyPr>
          <a:lstStyle/>
          <a:p>
            <a:pPr marL="228600" indent="-228600" defTabSz="914400" hangingPunct="0">
              <a:buFont typeface="+mj-lt"/>
              <a:buAutoNum type="arabicPeriod"/>
              <a:defRPr/>
            </a:pPr>
            <a:r>
              <a:rPr lang="ru-RU" sz="11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Система </a:t>
            </a:r>
            <a:r>
              <a:rPr lang="ru-RU" sz="11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профпроб</a:t>
            </a:r>
            <a:r>
              <a:rPr lang="ru-RU" sz="11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</a:t>
            </a:r>
            <a:r>
              <a:rPr lang="ru-RU" sz="11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в разных профессиях</a:t>
            </a:r>
          </a:p>
          <a:p>
            <a:pPr marL="228600" indent="-228600" defTabSz="914400" hangingPunct="0">
              <a:buFont typeface="+mj-lt"/>
              <a:buAutoNum type="arabicPeriod"/>
              <a:defRPr/>
            </a:pPr>
            <a:r>
              <a:rPr lang="ru-RU" sz="11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Тематические экскурсии и события с участием профессиональных сообществ, бизнеса</a:t>
            </a:r>
          </a:p>
          <a:p>
            <a:pPr marL="228600" indent="-228600" defTabSz="914400" hangingPunct="0">
              <a:buFont typeface="+mj-lt"/>
              <a:buAutoNum type="arabicPeriod"/>
              <a:defRPr/>
            </a:pPr>
            <a:r>
              <a:rPr lang="ru-RU" sz="11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Современный модульный курс «Технологии» - платформа технологического образования, кластер формирования метапредметных результатов</a:t>
            </a:r>
          </a:p>
          <a:p>
            <a:pPr marL="228600" indent="-228600" defTabSz="914400" hangingPunct="0">
              <a:buFont typeface="+mj-lt"/>
              <a:buAutoNum type="arabicPeriod"/>
              <a:defRPr/>
            </a:pPr>
            <a:r>
              <a:rPr lang="ru-RU" sz="11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Программа «Билет в будущее»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9044349" y="37703"/>
            <a:ext cx="3294612" cy="2462215"/>
          </a:xfrm>
          <a:prstGeom prst="rect">
            <a:avLst/>
          </a:prstGeom>
          <a:noFill/>
        </p:spPr>
        <p:txBody>
          <a:bodyPr wrap="square" lIns="91440" tIns="45721" rIns="91440" bIns="45721">
            <a:spAutoFit/>
          </a:bodyPr>
          <a:lstStyle/>
          <a:p>
            <a:pPr marL="228600" indent="-228600" defTabSz="914400" hangingPunct="0">
              <a:buFont typeface="+mj-lt"/>
              <a:buAutoNum type="arabicPeriod"/>
              <a:defRPr/>
            </a:pPr>
            <a:r>
              <a:rPr lang="ru-RU" sz="11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Трансформируемое пространство</a:t>
            </a:r>
          </a:p>
          <a:p>
            <a:pPr marL="228600" indent="-228600" defTabSz="914400" hangingPunct="0">
              <a:buFont typeface="+mj-lt"/>
              <a:buAutoNum type="arabicPeriod"/>
              <a:defRPr/>
            </a:pPr>
            <a:r>
              <a:rPr lang="ru-RU" sz="11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ЦОС (поддержка всех активностей)</a:t>
            </a:r>
          </a:p>
          <a:p>
            <a:pPr marL="228600" indent="-228600" defTabSz="914400" hangingPunct="0">
              <a:buFont typeface="+mj-lt"/>
              <a:buAutoNum type="arabicPeriod"/>
              <a:defRPr/>
            </a:pPr>
            <a:r>
              <a:rPr lang="ru-RU" sz="11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Кванториум (Точка роста)</a:t>
            </a:r>
          </a:p>
          <a:p>
            <a:pPr marL="228600" indent="-228600" defTabSz="914400" hangingPunct="0">
              <a:buFont typeface="+mj-lt"/>
              <a:buAutoNum type="arabicPeriod"/>
              <a:defRPr/>
            </a:pPr>
            <a:r>
              <a:rPr lang="ru-RU" sz="11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Сцена (театр, конференция, фестиваль)</a:t>
            </a:r>
          </a:p>
          <a:p>
            <a:pPr marL="228600" indent="-228600" defTabSz="914400" hangingPunct="0">
              <a:buFont typeface="+mj-lt"/>
              <a:buAutoNum type="arabicPeriod"/>
              <a:defRPr/>
            </a:pPr>
            <a:r>
              <a:rPr lang="ru-RU" sz="11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Школьное кафе</a:t>
            </a:r>
          </a:p>
          <a:p>
            <a:pPr marL="228600" indent="-228600" defTabSz="914400" hangingPunct="0">
              <a:buFont typeface="+mj-lt"/>
              <a:buAutoNum type="arabicPeriod"/>
              <a:defRPr/>
            </a:pPr>
            <a:r>
              <a:rPr lang="ru-RU" sz="11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Школьный сад (огород)</a:t>
            </a:r>
          </a:p>
          <a:p>
            <a:pPr marL="228600" indent="-228600" defTabSz="914400" hangingPunct="0">
              <a:buFont typeface="+mj-lt"/>
              <a:buAutoNum type="arabicPeriod"/>
              <a:defRPr/>
            </a:pPr>
            <a:r>
              <a:rPr lang="ru-RU" sz="11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Зона отдыха (школа полного дня)</a:t>
            </a:r>
          </a:p>
          <a:p>
            <a:pPr marL="228600" indent="-228600" defTabSz="914400" hangingPunct="0">
              <a:buFont typeface="+mj-lt"/>
              <a:buAutoNum type="arabicPeriod"/>
              <a:defRPr/>
            </a:pPr>
            <a:r>
              <a:rPr lang="ru-RU" sz="11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«Белый интернет»,  ограничение использования моб. телефонов</a:t>
            </a:r>
          </a:p>
          <a:p>
            <a:pPr marL="228600" indent="-228600" defTabSz="914400" hangingPunct="0">
              <a:buFont typeface="+mj-lt"/>
              <a:buAutoNum type="arabicPeriod"/>
              <a:defRPr/>
            </a:pPr>
            <a:r>
              <a:rPr lang="ru-RU" sz="11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Государственно-общественное </a:t>
            </a:r>
            <a:r>
              <a:rPr lang="ru-RU" sz="11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управление</a:t>
            </a:r>
          </a:p>
          <a:p>
            <a:pPr marL="228600" indent="-228600" defTabSz="914400" hangingPunct="0">
              <a:buFont typeface="+mj-lt"/>
              <a:buAutoNum type="arabicPeriod"/>
              <a:defRPr/>
            </a:pPr>
            <a:r>
              <a:rPr lang="ru-RU" sz="11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Комплексная безопасность</a:t>
            </a:r>
          </a:p>
          <a:p>
            <a:pPr marL="228600" indent="-228600" defTabSz="914400" hangingPunct="0">
              <a:buFont typeface="+mj-lt"/>
              <a:buAutoNum type="arabicPeriod"/>
              <a:defRPr/>
            </a:pPr>
            <a:r>
              <a:rPr lang="ru-RU" sz="11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Единые подходы к штатному расписанию(количество административного персонала на контингент, узкие специалисты)</a:t>
            </a:r>
            <a:endParaRPr lang="ru-RU" sz="11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2E06B386-5712-49A0-A7EE-E658DF8902D4}"/>
              </a:ext>
            </a:extLst>
          </p:cNvPr>
          <p:cNvSpPr txBox="1"/>
          <p:nvPr/>
        </p:nvSpPr>
        <p:spPr>
          <a:xfrm>
            <a:off x="7783186" y="3845762"/>
            <a:ext cx="2489278" cy="2231382"/>
          </a:xfrm>
          <a:prstGeom prst="rect">
            <a:avLst/>
          </a:prstGeom>
          <a:noFill/>
        </p:spPr>
        <p:txBody>
          <a:bodyPr wrap="square" lIns="91440" tIns="45721" rIns="91440" bIns="45721">
            <a:spAutoFit/>
          </a:bodyPr>
          <a:lstStyle>
            <a:defPPr>
              <a:defRPr lang="ru-RU"/>
            </a:defPPr>
            <a:lvl1pPr marL="228600" indent="-228600">
              <a:buFont typeface="+mj-lt"/>
              <a:buAutoNum type="arabicPeriod"/>
              <a:defRPr sz="1050"/>
            </a:lvl1pPr>
          </a:lstStyle>
          <a:p>
            <a:pPr defTabSz="914400" hangingPunct="0">
              <a:defRPr/>
            </a:pPr>
            <a:r>
              <a:rPr lang="ru-RU" sz="11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Школа полного </a:t>
            </a:r>
            <a:r>
              <a:rPr lang="ru-RU" sz="11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дня: внеурочная </a:t>
            </a:r>
            <a:r>
              <a:rPr lang="ru-RU" sz="11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деятельность и дополнительное </a:t>
            </a:r>
            <a:r>
              <a:rPr lang="ru-RU" sz="11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образование</a:t>
            </a:r>
          </a:p>
          <a:p>
            <a:pPr defTabSz="914400" hangingPunct="0">
              <a:defRPr/>
            </a:pPr>
            <a:r>
              <a:rPr lang="ru-RU" sz="11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Система </a:t>
            </a:r>
            <a:r>
              <a:rPr lang="ru-RU" sz="11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конкурсов, фестивалей, олимпиад, конференций </a:t>
            </a:r>
          </a:p>
          <a:p>
            <a:pPr defTabSz="914400" hangingPunct="0">
              <a:defRPr/>
            </a:pPr>
            <a:r>
              <a:rPr lang="ru-RU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«Большая перемена»</a:t>
            </a:r>
          </a:p>
          <a:p>
            <a:pPr defTabSz="914400" hangingPunct="0">
              <a:defRPr/>
            </a:pPr>
            <a:r>
              <a:rPr lang="ru-RU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Школьный хор</a:t>
            </a:r>
          </a:p>
          <a:p>
            <a:pPr defTabSz="914400" hangingPunct="0">
              <a:defRPr/>
            </a:pPr>
            <a:r>
              <a:rPr lang="ru-RU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Школьный театр</a:t>
            </a:r>
          </a:p>
          <a:p>
            <a:pPr defTabSz="914400" hangingPunct="0">
              <a:defRPr/>
            </a:pPr>
            <a:r>
              <a:rPr lang="ru-RU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Школьный </a:t>
            </a:r>
            <a:r>
              <a:rPr lang="ru-RU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музыкальный </a:t>
            </a:r>
            <a:r>
              <a:rPr lang="ru-RU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коллектив</a:t>
            </a:r>
          </a:p>
          <a:p>
            <a:pPr defTabSz="914400" hangingPunct="0">
              <a:defRPr/>
            </a:pPr>
            <a:r>
              <a:rPr lang="ru-RU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Школьный </a:t>
            </a:r>
            <a:r>
              <a:rPr lang="ru-RU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пресс-центр (телевидение, газета, </a:t>
            </a:r>
            <a:r>
              <a:rPr lang="ru-RU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журнал)</a:t>
            </a:r>
          </a:p>
          <a:p>
            <a:pPr defTabSz="914400" hangingPunct="0">
              <a:defRPr/>
            </a:pPr>
            <a:r>
              <a:rPr lang="ru-RU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Школьный музей и музейная педагогика.</a:t>
            </a:r>
            <a:endParaRPr lang="ru-RU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</p:txBody>
      </p:sp>
      <p:cxnSp>
        <p:nvCxnSpPr>
          <p:cNvPr id="51" name="Прямая соединительная линия 50"/>
          <p:cNvCxnSpPr/>
          <p:nvPr/>
        </p:nvCxnSpPr>
        <p:spPr>
          <a:xfrm>
            <a:off x="5780613" y="3638521"/>
            <a:ext cx="0" cy="308825"/>
          </a:xfrm>
          <a:prstGeom prst="line">
            <a:avLst/>
          </a:prstGeom>
          <a:ln w="28575">
            <a:solidFill>
              <a:srgbClr val="66006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>
            <a:off x="9266416" y="3678458"/>
            <a:ext cx="4434" cy="104039"/>
          </a:xfrm>
          <a:prstGeom prst="line">
            <a:avLst/>
          </a:prstGeom>
          <a:ln w="28575">
            <a:solidFill>
              <a:srgbClr val="66006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>
            <a:off x="4056926" y="2552916"/>
            <a:ext cx="0" cy="216000"/>
          </a:xfrm>
          <a:prstGeom prst="line">
            <a:avLst/>
          </a:prstGeom>
          <a:ln w="28575">
            <a:solidFill>
              <a:srgbClr val="66006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>
            <a:off x="7526841" y="2627763"/>
            <a:ext cx="0" cy="180000"/>
          </a:xfrm>
          <a:prstGeom prst="line">
            <a:avLst/>
          </a:prstGeom>
          <a:ln w="28575">
            <a:solidFill>
              <a:srgbClr val="66006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>
            <a:off x="10981111" y="2474599"/>
            <a:ext cx="0" cy="180000"/>
          </a:xfrm>
          <a:prstGeom prst="line">
            <a:avLst/>
          </a:prstGeom>
          <a:ln w="28575">
            <a:solidFill>
              <a:srgbClr val="66006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Рисунок 56" descr="Академическая шапочка">
            <a:extLst>
              <a:ext uri="{FF2B5EF4-FFF2-40B4-BE49-F238E27FC236}">
                <a16:creationId xmlns:a16="http://schemas.microsoft.com/office/drawing/2014/main" xmlns="" id="{49A2AE2E-20E4-4BDE-ABD7-9E8716796E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95869" y="2480494"/>
            <a:ext cx="587358" cy="587359"/>
          </a:xfrm>
          <a:prstGeom prst="rect">
            <a:avLst/>
          </a:prstGeom>
        </p:spPr>
      </p:pic>
      <p:pic>
        <p:nvPicPr>
          <p:cNvPr id="58" name="Рисунок 57" descr="Семья с мальчиком">
            <a:extLst>
              <a:ext uri="{FF2B5EF4-FFF2-40B4-BE49-F238E27FC236}">
                <a16:creationId xmlns:a16="http://schemas.microsoft.com/office/drawing/2014/main" xmlns="" id="{67F8D3DF-FFCD-48B0-8209-7D031E11D2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93707" y="3452681"/>
            <a:ext cx="490226" cy="490225"/>
          </a:xfrm>
          <a:prstGeom prst="rect">
            <a:avLst/>
          </a:prstGeom>
        </p:spPr>
      </p:pic>
      <p:pic>
        <p:nvPicPr>
          <p:cNvPr id="60" name="Рисунок 59" descr="Шестеренки">
            <a:extLst>
              <a:ext uri="{FF2B5EF4-FFF2-40B4-BE49-F238E27FC236}">
                <a16:creationId xmlns:a16="http://schemas.microsoft.com/office/drawing/2014/main" xmlns="" id="{39C15C1E-438C-46F6-9991-952AC48AB1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43913" y="3457158"/>
            <a:ext cx="541895" cy="541895"/>
          </a:xfrm>
          <a:prstGeom prst="rect">
            <a:avLst/>
          </a:prstGeom>
        </p:spPr>
      </p:pic>
      <p:pic>
        <p:nvPicPr>
          <p:cNvPr id="62" name="Рисунок 61" descr="Пользовательская сеть">
            <a:extLst>
              <a:ext uri="{FF2B5EF4-FFF2-40B4-BE49-F238E27FC236}">
                <a16:creationId xmlns:a16="http://schemas.microsoft.com/office/drawing/2014/main" xmlns="" id="{9355418D-4F62-4C94-93FE-96A39727A3F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243140" y="3360379"/>
            <a:ext cx="567401" cy="567400"/>
          </a:xfrm>
          <a:prstGeom prst="rect">
            <a:avLst/>
          </a:prstGeom>
        </p:spPr>
      </p:pic>
      <p:pic>
        <p:nvPicPr>
          <p:cNvPr id="37" name="Рисунок 36" descr="Сердце">
            <a:extLst>
              <a:ext uri="{FF2B5EF4-FFF2-40B4-BE49-F238E27FC236}">
                <a16:creationId xmlns:a16="http://schemas.microsoft.com/office/drawing/2014/main" xmlns="" id="{6E6FFA2C-6669-48D6-ACD2-EECA289C2D6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512235" y="2600612"/>
            <a:ext cx="547419" cy="547419"/>
          </a:xfrm>
          <a:prstGeom prst="rect">
            <a:avLst/>
          </a:prstGeom>
        </p:spPr>
      </p:pic>
      <p:pic>
        <p:nvPicPr>
          <p:cNvPr id="39" name="Рисунок 38" descr="Скрипичный ключ">
            <a:extLst>
              <a:ext uri="{FF2B5EF4-FFF2-40B4-BE49-F238E27FC236}">
                <a16:creationId xmlns:a16="http://schemas.microsoft.com/office/drawing/2014/main" xmlns="" id="{17C6C459-FEAD-4F67-A8FE-3E0B9A585C1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766031" y="2542240"/>
            <a:ext cx="530987" cy="530987"/>
          </a:xfrm>
          <a:prstGeom prst="rect">
            <a:avLst/>
          </a:prstGeom>
        </p:spPr>
      </p:pic>
      <p:graphicFrame>
        <p:nvGraphicFramePr>
          <p:cNvPr id="40" name="Схема 39"/>
          <p:cNvGraphicFramePr/>
          <p:nvPr>
            <p:extLst>
              <p:ext uri="{D42A27DB-BD31-4B8C-83A1-F6EECF244321}">
                <p14:modId xmlns:p14="http://schemas.microsoft.com/office/powerpoint/2010/main" val="2390851317"/>
              </p:ext>
            </p:extLst>
          </p:nvPr>
        </p:nvGraphicFramePr>
        <p:xfrm>
          <a:off x="-473626" y="481611"/>
          <a:ext cx="3617298" cy="23713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41" name="Овал 40"/>
          <p:cNvSpPr/>
          <p:nvPr/>
        </p:nvSpPr>
        <p:spPr>
          <a:xfrm>
            <a:off x="100639" y="3194279"/>
            <a:ext cx="162713" cy="162713"/>
          </a:xfrm>
          <a:prstGeom prst="ellipse">
            <a:avLst/>
          </a:prstGeom>
          <a:solidFill>
            <a:srgbClr val="66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/>
          <a:p>
            <a:pPr algn="ctr" defTabSz="914400" hangingPunct="0">
              <a:defRPr/>
            </a:pPr>
            <a:endParaRPr lang="ru-RU" sz="1800" kern="0">
              <a:solidFill>
                <a:prstClr val="white"/>
              </a:solidFill>
              <a:latin typeface="Calibri" panose="020F0502020204030204"/>
              <a:sym typeface="Calibri"/>
            </a:endParaRPr>
          </a:p>
        </p:txBody>
      </p:sp>
      <p:sp>
        <p:nvSpPr>
          <p:cNvPr id="42" name="TextBox 30"/>
          <p:cNvSpPr txBox="1">
            <a:spLocks noChangeArrowheads="1"/>
          </p:cNvSpPr>
          <p:nvPr/>
        </p:nvSpPr>
        <p:spPr bwMode="auto">
          <a:xfrm>
            <a:off x="10981111" y="4757640"/>
            <a:ext cx="1012031" cy="315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 eaLnBrk="1" hangingPunct="1">
              <a:lnSpc>
                <a:spcPts val="1200"/>
              </a:lnSpc>
              <a:spcBef>
                <a:spcPts val="900"/>
              </a:spcBef>
              <a:buFontTx/>
              <a:buNone/>
            </a:pPr>
            <a:r>
              <a:rPr lang="ru-RU" altLang="ru-RU" sz="1600" kern="0" dirty="0" smtClean="0">
                <a:solidFill>
                  <a:srgbClr val="660033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Calibri"/>
              </a:rPr>
              <a:t>Базовый уровень</a:t>
            </a:r>
            <a:endParaRPr lang="ru-RU" altLang="ru-RU" sz="1600" kern="0" dirty="0">
              <a:solidFill>
                <a:srgbClr val="660033"/>
              </a:solidFill>
              <a:latin typeface="Times New Roman" panose="02020603050405020304" pitchFamily="18" charset="0"/>
              <a:ea typeface="Roboto"/>
              <a:cs typeface="Times New Roman" panose="02020603050405020304" pitchFamily="18" charset="0"/>
              <a:sym typeface="Calibri"/>
            </a:endParaRPr>
          </a:p>
        </p:txBody>
      </p:sp>
      <p:pic>
        <p:nvPicPr>
          <p:cNvPr id="43" name="Рисунок 34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74" t="46906" r="10715" b="24762"/>
          <a:stretch>
            <a:fillRect/>
          </a:stretch>
        </p:blipFill>
        <p:spPr bwMode="auto">
          <a:xfrm rot="12474313">
            <a:off x="10329260" y="4563399"/>
            <a:ext cx="586686" cy="388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TextBox 30"/>
          <p:cNvSpPr txBox="1">
            <a:spLocks noChangeArrowheads="1"/>
          </p:cNvSpPr>
          <p:nvPr/>
        </p:nvSpPr>
        <p:spPr bwMode="auto">
          <a:xfrm>
            <a:off x="11060633" y="5352305"/>
            <a:ext cx="1012031" cy="315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 eaLnBrk="1" hangingPunct="1">
              <a:lnSpc>
                <a:spcPts val="1200"/>
              </a:lnSpc>
              <a:spcBef>
                <a:spcPts val="900"/>
              </a:spcBef>
              <a:buFontTx/>
              <a:buNone/>
            </a:pPr>
            <a:r>
              <a:rPr lang="ru-RU" altLang="ru-RU" sz="1600" kern="0" dirty="0" smtClean="0">
                <a:solidFill>
                  <a:srgbClr val="660033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Calibri"/>
              </a:rPr>
              <a:t>Средний уровень</a:t>
            </a:r>
            <a:endParaRPr lang="ru-RU" altLang="ru-RU" sz="1600" kern="0" dirty="0">
              <a:solidFill>
                <a:srgbClr val="660033"/>
              </a:solidFill>
              <a:latin typeface="Times New Roman" panose="02020603050405020304" pitchFamily="18" charset="0"/>
              <a:ea typeface="Roboto"/>
              <a:cs typeface="Times New Roman" panose="02020603050405020304" pitchFamily="18" charset="0"/>
              <a:sym typeface="Calibri"/>
            </a:endParaRPr>
          </a:p>
        </p:txBody>
      </p:sp>
      <p:pic>
        <p:nvPicPr>
          <p:cNvPr id="49" name="Рисунок 34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74" t="46906" r="10715" b="24762"/>
          <a:stretch>
            <a:fillRect/>
          </a:stretch>
        </p:blipFill>
        <p:spPr bwMode="auto">
          <a:xfrm rot="12474313">
            <a:off x="10408782" y="5158064"/>
            <a:ext cx="586686" cy="388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TextBox 30"/>
          <p:cNvSpPr txBox="1">
            <a:spLocks noChangeArrowheads="1"/>
          </p:cNvSpPr>
          <p:nvPr/>
        </p:nvSpPr>
        <p:spPr bwMode="auto">
          <a:xfrm>
            <a:off x="11060633" y="5898183"/>
            <a:ext cx="1012031" cy="315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 eaLnBrk="1" hangingPunct="1">
              <a:lnSpc>
                <a:spcPts val="1200"/>
              </a:lnSpc>
              <a:spcBef>
                <a:spcPts val="900"/>
              </a:spcBef>
              <a:buFontTx/>
              <a:buNone/>
            </a:pPr>
            <a:r>
              <a:rPr lang="ru-RU" altLang="ru-RU" sz="1600" kern="0" dirty="0" smtClean="0">
                <a:solidFill>
                  <a:srgbClr val="660033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Calibri"/>
              </a:rPr>
              <a:t>Полный уровень</a:t>
            </a:r>
            <a:endParaRPr lang="ru-RU" altLang="ru-RU" sz="1600" kern="0" dirty="0">
              <a:solidFill>
                <a:srgbClr val="660033"/>
              </a:solidFill>
              <a:latin typeface="Times New Roman" panose="02020603050405020304" pitchFamily="18" charset="0"/>
              <a:ea typeface="Roboto"/>
              <a:cs typeface="Times New Roman" panose="02020603050405020304" pitchFamily="18" charset="0"/>
              <a:sym typeface="Calibri"/>
            </a:endParaRPr>
          </a:p>
        </p:txBody>
      </p:sp>
      <p:pic>
        <p:nvPicPr>
          <p:cNvPr id="53" name="Рисунок 34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74" t="46906" r="10715" b="24762"/>
          <a:stretch>
            <a:fillRect/>
          </a:stretch>
        </p:blipFill>
        <p:spPr bwMode="auto">
          <a:xfrm rot="12474313">
            <a:off x="10408782" y="5703942"/>
            <a:ext cx="586686" cy="388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>
          <a:xfrm>
            <a:off x="11780919" y="6433920"/>
            <a:ext cx="227116" cy="366898"/>
          </a:xfrm>
        </p:spPr>
        <p:txBody>
          <a:bodyPr/>
          <a:lstStyle/>
          <a:p>
            <a:fld id="{86CB4B4D-7CA3-9044-876B-883B54F8677D}" type="slidenum">
              <a:rPr lang="ru-RU"/>
              <a:pPr/>
              <a:t>21</a:t>
            </a:fld>
            <a:endParaRPr lang="ru-RU" dirty="0"/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>
            <a:off x="2317110" y="3864050"/>
            <a:ext cx="2" cy="143453"/>
          </a:xfrm>
          <a:prstGeom prst="line">
            <a:avLst/>
          </a:prstGeom>
          <a:ln w="28575">
            <a:solidFill>
              <a:srgbClr val="66006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6938177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34053" y="0"/>
            <a:ext cx="6857615" cy="6857615"/>
          </a:xfrm>
          <a:custGeom>
            <a:avLst/>
            <a:gdLst/>
            <a:ahLst/>
            <a:cxnLst/>
            <a:rect l="l" t="t" r="r" b="b"/>
            <a:pathLst>
              <a:path w="11308715" h="11308715">
                <a:moveTo>
                  <a:pt x="11308556" y="0"/>
                </a:moveTo>
                <a:lnTo>
                  <a:pt x="0" y="11308556"/>
                </a:lnTo>
                <a:lnTo>
                  <a:pt x="11308556" y="11308556"/>
                </a:lnTo>
                <a:lnTo>
                  <a:pt x="113085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>
              <a:solidFill>
                <a:prstClr val="black"/>
              </a:solidFill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828317" y="344405"/>
            <a:ext cx="6734976" cy="339859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>
              <a:spcBef>
                <a:spcPts val="64"/>
              </a:spcBef>
            </a:pPr>
            <a:r>
              <a:rPr lang="ru-RU" sz="2395" b="1" spc="45" dirty="0">
                <a:solidFill>
                  <a:srgbClr val="660066"/>
                </a:solidFill>
                <a:latin typeface="Verdana"/>
                <a:cs typeface="Verdana"/>
              </a:rPr>
              <a:t>Знание: качество и объективность</a:t>
            </a:r>
            <a:endParaRPr sz="2395" b="1" spc="45" dirty="0">
              <a:solidFill>
                <a:srgbClr val="660066"/>
              </a:solidFill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97625" y="822624"/>
            <a:ext cx="4823134" cy="378664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spcBef>
                <a:spcPts val="73"/>
              </a:spcBef>
            </a:pPr>
            <a:r>
              <a:rPr lang="ru-RU" sz="1200" spc="85" dirty="0" smtClean="0">
                <a:solidFill>
                  <a:srgbClr val="660066"/>
                </a:solidFill>
                <a:latin typeface="Tahoma"/>
                <a:cs typeface="Tahoma"/>
              </a:rPr>
              <a:t>Критерии единого образовательного пространства  (разрабатываемые документы)</a:t>
            </a:r>
            <a:endParaRPr lang="ru-RU" sz="1200" b="1" dirty="0">
              <a:solidFill>
                <a:srgbClr val="660066"/>
              </a:solidFill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940806" y="1049666"/>
            <a:ext cx="1828287" cy="161404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>
              <a:spcBef>
                <a:spcPts val="58"/>
              </a:spcBef>
            </a:pPr>
            <a:r>
              <a:rPr lang="ru-RU" sz="1001" b="1" spc="-21" dirty="0">
                <a:solidFill>
                  <a:srgbClr val="660066"/>
                </a:solidFill>
                <a:latin typeface="Tahoma"/>
                <a:cs typeface="Tahoma"/>
              </a:rPr>
              <a:t>БАЗОВЫЙ</a:t>
            </a:r>
            <a:endParaRPr lang="ru-RU" sz="1001" dirty="0">
              <a:solidFill>
                <a:srgbClr val="660066"/>
              </a:solidFill>
              <a:latin typeface="Tahoma"/>
              <a:cs typeface="Tahoma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644047" y="1389438"/>
            <a:ext cx="10522707" cy="4737204"/>
          </a:xfrm>
          <a:custGeom>
            <a:avLst/>
            <a:gdLst/>
            <a:ahLst/>
            <a:cxnLst/>
            <a:rect l="l" t="t" r="r" b="b"/>
            <a:pathLst>
              <a:path w="17360900" h="1701165">
                <a:moveTo>
                  <a:pt x="0" y="1700963"/>
                </a:moveTo>
                <a:lnTo>
                  <a:pt x="17360727" y="1700963"/>
                </a:lnTo>
                <a:lnTo>
                  <a:pt x="17360727" y="0"/>
                </a:lnTo>
                <a:lnTo>
                  <a:pt x="0" y="0"/>
                </a:lnTo>
                <a:lnTo>
                  <a:pt x="0" y="170096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wrap="square" lIns="0" tIns="0" rIns="0" bIns="0" rtlCol="0"/>
          <a:lstStyle/>
          <a:p>
            <a:r>
              <a:rPr lang="ru-RU" sz="1200" b="1" spc="-21" dirty="0">
                <a:solidFill>
                  <a:srgbClr val="031B83"/>
                </a:solidFill>
                <a:latin typeface="Tahoma"/>
                <a:cs typeface="Tahoma"/>
              </a:rPr>
              <a:t> </a:t>
            </a:r>
          </a:p>
          <a:p>
            <a:endParaRPr sz="1092" dirty="0">
              <a:solidFill>
                <a:prstClr val="black"/>
              </a:solidFill>
            </a:endParaRPr>
          </a:p>
        </p:txBody>
      </p:sp>
      <p:grpSp>
        <p:nvGrpSpPr>
          <p:cNvPr id="8" name="Группа 50"/>
          <p:cNvGrpSpPr/>
          <p:nvPr/>
        </p:nvGrpSpPr>
        <p:grpSpPr>
          <a:xfrm>
            <a:off x="489157" y="1257235"/>
            <a:ext cx="11269306" cy="221677"/>
            <a:chOff x="1047088" y="7559676"/>
            <a:chExt cx="17360900" cy="468000"/>
          </a:xfrm>
          <a:solidFill>
            <a:srgbClr val="660066"/>
          </a:solidFill>
        </p:grpSpPr>
        <p:sp>
          <p:nvSpPr>
            <p:cNvPr id="17" name="object 17"/>
            <p:cNvSpPr/>
            <p:nvPr/>
          </p:nvSpPr>
          <p:spPr>
            <a:xfrm>
              <a:off x="1047088" y="7559676"/>
              <a:ext cx="17360900" cy="468000"/>
            </a:xfrm>
            <a:custGeom>
              <a:avLst/>
              <a:gdLst/>
              <a:ahLst/>
              <a:cxnLst/>
              <a:rect l="l" t="t" r="r" b="b"/>
              <a:pathLst>
                <a:path w="17360900" h="890270">
                  <a:moveTo>
                    <a:pt x="0" y="890025"/>
                  </a:moveTo>
                  <a:lnTo>
                    <a:pt x="17360727" y="890025"/>
                  </a:lnTo>
                  <a:lnTo>
                    <a:pt x="17360727" y="0"/>
                  </a:lnTo>
                  <a:lnTo>
                    <a:pt x="0" y="0"/>
                  </a:lnTo>
                  <a:lnTo>
                    <a:pt x="0" y="890025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sz="1092">
                <a:solidFill>
                  <a:prstClr val="black"/>
                </a:solidFill>
              </a:endParaRPr>
            </a:p>
          </p:txBody>
        </p:sp>
        <p:sp>
          <p:nvSpPr>
            <p:cNvPr id="18" name="object 18"/>
            <p:cNvSpPr txBox="1"/>
            <p:nvPr/>
          </p:nvSpPr>
          <p:spPr>
            <a:xfrm>
              <a:off x="1060450" y="7635875"/>
              <a:ext cx="17221201" cy="295982"/>
            </a:xfrm>
            <a:prstGeom prst="rect">
              <a:avLst/>
            </a:prstGeom>
            <a:grpFill/>
          </p:spPr>
          <p:txBody>
            <a:bodyPr vert="horz" wrap="square" lIns="0" tIns="7316" rIns="0" bIns="0" rtlCol="0">
              <a:spAutoFit/>
            </a:bodyPr>
            <a:lstStyle/>
            <a:p>
              <a:pPr marL="289953" marR="3081" indent="-282637">
                <a:spcBef>
                  <a:spcPts val="58"/>
                </a:spcBef>
              </a:pPr>
              <a:endParaRPr sz="849" dirty="0">
                <a:solidFill>
                  <a:prstClr val="black"/>
                </a:solidFill>
                <a:latin typeface="Tahoma"/>
                <a:cs typeface="Tahoma"/>
              </a:endParaRPr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9469165" y="1049666"/>
            <a:ext cx="2079349" cy="161276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lnSpc>
                <a:spcPts val="1201"/>
              </a:lnSpc>
              <a:spcBef>
                <a:spcPts val="58"/>
              </a:spcBef>
            </a:pPr>
            <a:r>
              <a:rPr lang="ru-RU" sz="1001" b="1" spc="-27" dirty="0">
                <a:solidFill>
                  <a:srgbClr val="660066"/>
                </a:solidFill>
                <a:latin typeface="Tahoma"/>
                <a:cs typeface="Tahoma"/>
              </a:rPr>
              <a:t>ПОЛНЫЙ</a:t>
            </a:r>
            <a:endParaRPr lang="ru-RU" sz="1001" dirty="0">
              <a:solidFill>
                <a:srgbClr val="660066"/>
              </a:solidFill>
              <a:latin typeface="Tahoma"/>
              <a:cs typeface="Tahom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204986" y="1049666"/>
            <a:ext cx="2127482" cy="161404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>
              <a:spcBef>
                <a:spcPts val="58"/>
              </a:spcBef>
            </a:pPr>
            <a:r>
              <a:rPr lang="ru-RU" sz="1001" b="1" spc="-24" dirty="0">
                <a:solidFill>
                  <a:srgbClr val="660066"/>
                </a:solidFill>
                <a:latin typeface="Tahoma"/>
                <a:cs typeface="Tahoma"/>
              </a:rPr>
              <a:t>СРЕДНИЙ</a:t>
            </a:r>
            <a:endParaRPr lang="ru-RU" sz="1001" dirty="0">
              <a:solidFill>
                <a:srgbClr val="660066"/>
              </a:solidFill>
              <a:latin typeface="Tahoma"/>
              <a:cs typeface="Tahoma"/>
            </a:endParaRPr>
          </a:p>
        </p:txBody>
      </p:sp>
      <p:grpSp>
        <p:nvGrpSpPr>
          <p:cNvPr id="14" name="Группа 55"/>
          <p:cNvGrpSpPr/>
          <p:nvPr/>
        </p:nvGrpSpPr>
        <p:grpSpPr>
          <a:xfrm>
            <a:off x="9473532" y="887574"/>
            <a:ext cx="1659113" cy="123671"/>
            <a:chOff x="9465679" y="2607490"/>
            <a:chExt cx="2736000" cy="203942"/>
          </a:xfrm>
        </p:grpSpPr>
        <p:sp>
          <p:nvSpPr>
            <p:cNvPr id="25" name="object 25"/>
            <p:cNvSpPr/>
            <p:nvPr/>
          </p:nvSpPr>
          <p:spPr>
            <a:xfrm>
              <a:off x="9465679" y="2811432"/>
              <a:ext cx="2736000" cy="0"/>
            </a:xfrm>
            <a:custGeom>
              <a:avLst/>
              <a:gdLst/>
              <a:ahLst/>
              <a:cxnLst/>
              <a:rect l="l" t="t" r="r" b="b"/>
              <a:pathLst>
                <a:path w="3560444">
                  <a:moveTo>
                    <a:pt x="0" y="0"/>
                  </a:moveTo>
                  <a:lnTo>
                    <a:pt x="3560101" y="0"/>
                  </a:lnTo>
                </a:path>
              </a:pathLst>
            </a:custGeom>
            <a:ln w="52354">
              <a:solidFill>
                <a:srgbClr val="F44336"/>
              </a:solidFill>
            </a:ln>
          </p:spPr>
          <p:txBody>
            <a:bodyPr wrap="square" lIns="0" tIns="0" rIns="0" bIns="0" rtlCol="0"/>
            <a:lstStyle/>
            <a:p>
              <a:endParaRPr sz="1092">
                <a:solidFill>
                  <a:prstClr val="black"/>
                </a:solidFill>
              </a:endParaRPr>
            </a:p>
          </p:txBody>
        </p:sp>
        <p:sp>
          <p:nvSpPr>
            <p:cNvPr id="33" name="object 33"/>
            <p:cNvSpPr/>
            <p:nvPr/>
          </p:nvSpPr>
          <p:spPr>
            <a:xfrm>
              <a:off x="11980279" y="2607490"/>
              <a:ext cx="177753" cy="17776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092">
                <a:solidFill>
                  <a:prstClr val="black"/>
                </a:solidFill>
              </a:endParaRPr>
            </a:p>
          </p:txBody>
        </p:sp>
      </p:grpSp>
      <p:sp>
        <p:nvSpPr>
          <p:cNvPr id="79" name="object 45"/>
          <p:cNvSpPr txBox="1"/>
          <p:nvPr/>
        </p:nvSpPr>
        <p:spPr>
          <a:xfrm>
            <a:off x="593424" y="3438113"/>
            <a:ext cx="3558360" cy="687093"/>
          </a:xfrm>
          <a:prstGeom prst="rect">
            <a:avLst/>
          </a:prstGeom>
        </p:spPr>
        <p:txBody>
          <a:bodyPr vert="horz" wrap="square" lIns="0" tIns="70467" rIns="0" bIns="0" rtlCol="0">
            <a:spAutoFit/>
          </a:bodyPr>
          <a:lstStyle/>
          <a:p>
            <a:pPr marL="7701">
              <a:spcBef>
                <a:spcPts val="555"/>
              </a:spcBef>
            </a:pPr>
            <a:endParaRPr lang="en-US" sz="1001" b="1" spc="-45" dirty="0">
              <a:solidFill>
                <a:srgbClr val="F44336"/>
              </a:solidFill>
              <a:latin typeface="Tahoma"/>
              <a:cs typeface="Tahoma"/>
            </a:endParaRPr>
          </a:p>
          <a:p>
            <a:pPr marL="7701">
              <a:spcBef>
                <a:spcPts val="555"/>
              </a:spcBef>
            </a:pPr>
            <a:endParaRPr lang="en-US" sz="1001" b="1" spc="-45" dirty="0">
              <a:solidFill>
                <a:srgbClr val="F44336"/>
              </a:solidFill>
              <a:latin typeface="Tahoma"/>
              <a:cs typeface="Tahoma"/>
            </a:endParaRPr>
          </a:p>
          <a:p>
            <a:pPr marL="7701">
              <a:spcBef>
                <a:spcPts val="555"/>
              </a:spcBef>
            </a:pPr>
            <a:r>
              <a:rPr lang="ru-RU" sz="1001" b="1" spc="-45" dirty="0">
                <a:solidFill>
                  <a:srgbClr val="F44336"/>
                </a:solidFill>
                <a:latin typeface="Tahoma"/>
                <a:cs typeface="Tahoma"/>
              </a:rPr>
              <a:t>  </a:t>
            </a:r>
            <a:endParaRPr sz="1001" dirty="0">
              <a:solidFill>
                <a:prstClr val="black"/>
              </a:solidFill>
              <a:latin typeface="Tahoma"/>
              <a:cs typeface="Tahoma"/>
            </a:endParaRPr>
          </a:p>
        </p:txBody>
      </p:sp>
      <p:grpSp>
        <p:nvGrpSpPr>
          <p:cNvPr id="49" name="Группа 55"/>
          <p:cNvGrpSpPr/>
          <p:nvPr/>
        </p:nvGrpSpPr>
        <p:grpSpPr>
          <a:xfrm>
            <a:off x="7209352" y="887574"/>
            <a:ext cx="1659113" cy="123671"/>
            <a:chOff x="9465679" y="2607490"/>
            <a:chExt cx="2736000" cy="203942"/>
          </a:xfrm>
        </p:grpSpPr>
        <p:sp>
          <p:nvSpPr>
            <p:cNvPr id="50" name="object 25"/>
            <p:cNvSpPr/>
            <p:nvPr/>
          </p:nvSpPr>
          <p:spPr>
            <a:xfrm>
              <a:off x="9465679" y="2811432"/>
              <a:ext cx="2736000" cy="0"/>
            </a:xfrm>
            <a:custGeom>
              <a:avLst/>
              <a:gdLst/>
              <a:ahLst/>
              <a:cxnLst/>
              <a:rect l="l" t="t" r="r" b="b"/>
              <a:pathLst>
                <a:path w="3560444">
                  <a:moveTo>
                    <a:pt x="0" y="0"/>
                  </a:moveTo>
                  <a:lnTo>
                    <a:pt x="3560101" y="0"/>
                  </a:lnTo>
                </a:path>
              </a:pathLst>
            </a:custGeom>
            <a:ln w="52354">
              <a:solidFill>
                <a:srgbClr val="F44336"/>
              </a:solidFill>
            </a:ln>
          </p:spPr>
          <p:txBody>
            <a:bodyPr wrap="square" lIns="0" tIns="0" rIns="0" bIns="0" rtlCol="0"/>
            <a:lstStyle/>
            <a:p>
              <a:endParaRPr sz="1092">
                <a:solidFill>
                  <a:prstClr val="black"/>
                </a:solidFill>
              </a:endParaRPr>
            </a:p>
          </p:txBody>
        </p:sp>
        <p:sp>
          <p:nvSpPr>
            <p:cNvPr id="51" name="object 33"/>
            <p:cNvSpPr/>
            <p:nvPr/>
          </p:nvSpPr>
          <p:spPr>
            <a:xfrm>
              <a:off x="10761079" y="2607490"/>
              <a:ext cx="177753" cy="17776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092">
                <a:solidFill>
                  <a:prstClr val="black"/>
                </a:solidFill>
              </a:endParaRPr>
            </a:p>
          </p:txBody>
        </p:sp>
      </p:grpSp>
      <p:grpSp>
        <p:nvGrpSpPr>
          <p:cNvPr id="53" name="Группа 55"/>
          <p:cNvGrpSpPr/>
          <p:nvPr/>
        </p:nvGrpSpPr>
        <p:grpSpPr>
          <a:xfrm>
            <a:off x="4945172" y="887574"/>
            <a:ext cx="1659113" cy="123671"/>
            <a:chOff x="9465679" y="2607490"/>
            <a:chExt cx="2736000" cy="203942"/>
          </a:xfrm>
        </p:grpSpPr>
        <p:sp>
          <p:nvSpPr>
            <p:cNvPr id="54" name="object 25"/>
            <p:cNvSpPr/>
            <p:nvPr/>
          </p:nvSpPr>
          <p:spPr>
            <a:xfrm>
              <a:off x="9465679" y="2811432"/>
              <a:ext cx="2736000" cy="0"/>
            </a:xfrm>
            <a:custGeom>
              <a:avLst/>
              <a:gdLst/>
              <a:ahLst/>
              <a:cxnLst/>
              <a:rect l="l" t="t" r="r" b="b"/>
              <a:pathLst>
                <a:path w="3560444">
                  <a:moveTo>
                    <a:pt x="0" y="0"/>
                  </a:moveTo>
                  <a:lnTo>
                    <a:pt x="3560101" y="0"/>
                  </a:lnTo>
                </a:path>
              </a:pathLst>
            </a:custGeom>
            <a:ln w="52354">
              <a:solidFill>
                <a:srgbClr val="F44336"/>
              </a:solidFill>
            </a:ln>
          </p:spPr>
          <p:txBody>
            <a:bodyPr wrap="square" lIns="0" tIns="0" rIns="0" bIns="0" rtlCol="0"/>
            <a:lstStyle/>
            <a:p>
              <a:endParaRPr sz="1092">
                <a:solidFill>
                  <a:prstClr val="black"/>
                </a:solidFill>
              </a:endParaRPr>
            </a:p>
          </p:txBody>
        </p:sp>
        <p:sp>
          <p:nvSpPr>
            <p:cNvPr id="56" name="object 33"/>
            <p:cNvSpPr/>
            <p:nvPr/>
          </p:nvSpPr>
          <p:spPr>
            <a:xfrm>
              <a:off x="9465679" y="2607490"/>
              <a:ext cx="177753" cy="17776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092">
                <a:solidFill>
                  <a:prstClr val="black"/>
                </a:solidFill>
              </a:endParaRPr>
            </a:p>
          </p:txBody>
        </p:sp>
      </p:grpSp>
      <p:sp>
        <p:nvSpPr>
          <p:cNvPr id="64" name="object 45"/>
          <p:cNvSpPr txBox="1"/>
          <p:nvPr/>
        </p:nvSpPr>
        <p:spPr>
          <a:xfrm>
            <a:off x="335360" y="1522937"/>
            <a:ext cx="4431902" cy="7673236"/>
          </a:xfrm>
          <a:prstGeom prst="rect">
            <a:avLst/>
          </a:prstGeom>
        </p:spPr>
        <p:txBody>
          <a:bodyPr vert="horz" wrap="square" lIns="0" tIns="70467" rIns="0" bIns="0" rtlCol="0">
            <a:spAutoFit/>
          </a:bodyPr>
          <a:lstStyle/>
          <a:p>
            <a:pPr marL="179151" indent="-171450">
              <a:lnSpc>
                <a:spcPct val="150000"/>
              </a:lnSpc>
              <a:spcAft>
                <a:spcPts val="606"/>
              </a:spcAft>
              <a:buSzPct val="150000"/>
              <a:buFont typeface="Wingdings" panose="05000000000000000000" pitchFamily="2" charset="2"/>
              <a:buChar char="§"/>
            </a:pPr>
            <a:r>
              <a:rPr lang="ru-RU" sz="950" spc="-21" dirty="0" smtClean="0">
                <a:solidFill>
                  <a:srgbClr val="660066"/>
                </a:solidFill>
                <a:latin typeface="Tahoma"/>
                <a:cs typeface="Tahoma"/>
              </a:rPr>
              <a:t>Рабочие </a:t>
            </a:r>
            <a:r>
              <a:rPr lang="ru-RU" sz="950" spc="-21" dirty="0">
                <a:solidFill>
                  <a:srgbClr val="660066"/>
                </a:solidFill>
                <a:latin typeface="Tahoma"/>
                <a:cs typeface="Tahoma"/>
              </a:rPr>
              <a:t>программы по учебным предметам 1-11 </a:t>
            </a:r>
            <a:r>
              <a:rPr lang="ru-RU" sz="950" spc="-21" dirty="0" err="1">
                <a:solidFill>
                  <a:srgbClr val="660066"/>
                </a:solidFill>
                <a:latin typeface="Tahoma"/>
                <a:cs typeface="Tahoma"/>
              </a:rPr>
              <a:t>кл</a:t>
            </a:r>
            <a:r>
              <a:rPr lang="ru-RU" sz="950" spc="-21" dirty="0">
                <a:solidFill>
                  <a:srgbClr val="660066"/>
                </a:solidFill>
                <a:latin typeface="Tahoma"/>
                <a:cs typeface="Tahoma"/>
              </a:rPr>
              <a:t>. </a:t>
            </a:r>
            <a:r>
              <a:rPr lang="ru-RU" sz="950" spc="-21" dirty="0" smtClean="0">
                <a:solidFill>
                  <a:srgbClr val="660066"/>
                </a:solidFill>
                <a:latin typeface="Tahoma"/>
                <a:cs typeface="Tahoma"/>
              </a:rPr>
              <a:t>(методические </a:t>
            </a:r>
            <a:r>
              <a:rPr lang="ru-RU" sz="950" spc="-21" dirty="0">
                <a:solidFill>
                  <a:srgbClr val="660066"/>
                </a:solidFill>
                <a:latin typeface="Tahoma"/>
                <a:cs typeface="Tahoma"/>
              </a:rPr>
              <a:t>рекомендации , </a:t>
            </a:r>
            <a:r>
              <a:rPr lang="ru-RU" sz="950" spc="-21" dirty="0" smtClean="0">
                <a:solidFill>
                  <a:srgbClr val="660066"/>
                </a:solidFill>
                <a:latin typeface="Tahoma"/>
                <a:cs typeface="Tahoma"/>
              </a:rPr>
              <a:t>примерные рабочие программы, онлайн-конструктор)</a:t>
            </a:r>
            <a:endParaRPr lang="ru-RU" sz="950" b="1" spc="-21" dirty="0">
              <a:solidFill>
                <a:srgbClr val="660066"/>
              </a:solidFill>
              <a:latin typeface="Tahoma"/>
              <a:cs typeface="Tahoma"/>
            </a:endParaRPr>
          </a:p>
          <a:p>
            <a:pPr marL="179151" indent="-171450">
              <a:lnSpc>
                <a:spcPct val="150000"/>
              </a:lnSpc>
              <a:spcAft>
                <a:spcPts val="606"/>
              </a:spcAft>
              <a:buSzPct val="150000"/>
              <a:buFont typeface="Wingdings" panose="05000000000000000000" pitchFamily="2" charset="2"/>
              <a:buChar char="§"/>
            </a:pPr>
            <a:r>
              <a:rPr lang="ru-RU" sz="950" spc="-21" dirty="0">
                <a:solidFill>
                  <a:srgbClr val="660066"/>
                </a:solidFill>
                <a:latin typeface="Tahoma"/>
                <a:cs typeface="Tahoma"/>
              </a:rPr>
              <a:t> Рабочие программы по учебным предметам для ООО и СОО </a:t>
            </a:r>
            <a:r>
              <a:rPr lang="ru-RU" sz="950" spc="-21" dirty="0" smtClean="0">
                <a:solidFill>
                  <a:srgbClr val="660066"/>
                </a:solidFill>
                <a:latin typeface="Tahoma"/>
                <a:cs typeface="Tahoma"/>
              </a:rPr>
              <a:t>(примерные рабочие программы, методические рекомендации)</a:t>
            </a:r>
          </a:p>
          <a:p>
            <a:pPr marL="179151" indent="-171450">
              <a:lnSpc>
                <a:spcPct val="150000"/>
              </a:lnSpc>
              <a:spcAft>
                <a:spcPts val="606"/>
              </a:spcAft>
              <a:buSzPct val="150000"/>
              <a:buFont typeface="Wingdings" panose="05000000000000000000" pitchFamily="2" charset="2"/>
              <a:buChar char="§"/>
            </a:pPr>
            <a:r>
              <a:rPr lang="ru-RU" sz="950" spc="-21" dirty="0" smtClean="0">
                <a:solidFill>
                  <a:srgbClr val="660066"/>
                </a:solidFill>
                <a:latin typeface="Tahoma"/>
                <a:cs typeface="Tahoma"/>
              </a:rPr>
              <a:t> Единое календарно - тематическое планирование</a:t>
            </a:r>
            <a:endParaRPr lang="ru-RU" sz="950" spc="-21" dirty="0">
              <a:solidFill>
                <a:srgbClr val="660066"/>
              </a:solidFill>
              <a:latin typeface="Tahoma"/>
              <a:cs typeface="Tahoma"/>
            </a:endParaRPr>
          </a:p>
          <a:p>
            <a:pPr marL="179151" indent="-171450">
              <a:lnSpc>
                <a:spcPct val="150000"/>
              </a:lnSpc>
              <a:spcAft>
                <a:spcPts val="606"/>
              </a:spcAft>
              <a:buSzPct val="150000"/>
              <a:buFont typeface="Wingdings" panose="05000000000000000000" pitchFamily="2" charset="2"/>
              <a:buChar char="§"/>
            </a:pPr>
            <a:r>
              <a:rPr lang="ru-RU" sz="950" spc="-21" dirty="0" smtClean="0">
                <a:solidFill>
                  <a:srgbClr val="660066"/>
                </a:solidFill>
                <a:latin typeface="Tahoma"/>
                <a:cs typeface="Tahoma"/>
              </a:rPr>
              <a:t> Внеурочная деятельность по рекомендуемым программам </a:t>
            </a:r>
            <a:r>
              <a:rPr lang="ru-RU" sz="950" spc="-21" dirty="0">
                <a:solidFill>
                  <a:srgbClr val="660066"/>
                </a:solidFill>
                <a:latin typeface="Tahoma"/>
                <a:cs typeface="Tahoma"/>
              </a:rPr>
              <a:t>(Методические рекомендации , </a:t>
            </a:r>
            <a:r>
              <a:rPr lang="ru-RU" sz="950" spc="-21" dirty="0" smtClean="0">
                <a:solidFill>
                  <a:srgbClr val="660066"/>
                </a:solidFill>
                <a:latin typeface="Tahoma"/>
                <a:cs typeface="Tahoma"/>
              </a:rPr>
              <a:t>примерные рабочие </a:t>
            </a:r>
            <a:r>
              <a:rPr lang="ru-RU" sz="950" spc="-21" dirty="0">
                <a:solidFill>
                  <a:srgbClr val="660066"/>
                </a:solidFill>
                <a:latin typeface="Tahoma"/>
                <a:cs typeface="Tahoma"/>
              </a:rPr>
              <a:t>программы</a:t>
            </a:r>
            <a:r>
              <a:rPr lang="ru-RU" sz="950" spc="-21" dirty="0" smtClean="0">
                <a:solidFill>
                  <a:srgbClr val="660066"/>
                </a:solidFill>
                <a:latin typeface="Tahoma"/>
                <a:cs typeface="Tahoma"/>
              </a:rPr>
              <a:t>)</a:t>
            </a:r>
          </a:p>
          <a:p>
            <a:pPr marL="179151" indent="-171450">
              <a:lnSpc>
                <a:spcPct val="150000"/>
              </a:lnSpc>
              <a:spcAft>
                <a:spcPts val="606"/>
              </a:spcAft>
              <a:buSzPct val="150000"/>
              <a:buFont typeface="Wingdings" panose="05000000000000000000" pitchFamily="2" charset="2"/>
              <a:buChar char="§"/>
            </a:pPr>
            <a:r>
              <a:rPr lang="ru-RU" sz="950" spc="-21" dirty="0">
                <a:solidFill>
                  <a:srgbClr val="660066"/>
                </a:solidFill>
                <a:latin typeface="Tahoma"/>
                <a:cs typeface="Tahoma"/>
              </a:rPr>
              <a:t> </a:t>
            </a:r>
            <a:r>
              <a:rPr lang="ru-RU" sz="950" spc="-21" dirty="0" smtClean="0">
                <a:solidFill>
                  <a:srgbClr val="660066"/>
                </a:solidFill>
                <a:latin typeface="Tahoma"/>
                <a:cs typeface="Tahoma"/>
              </a:rPr>
              <a:t>Объективная внутренняя система </a:t>
            </a:r>
            <a:r>
              <a:rPr lang="ru-RU" sz="950" spc="-21" dirty="0">
                <a:solidFill>
                  <a:srgbClr val="660066"/>
                </a:solidFill>
                <a:latin typeface="Tahoma"/>
                <a:cs typeface="Tahoma"/>
              </a:rPr>
              <a:t>оценки качества </a:t>
            </a:r>
            <a:r>
              <a:rPr lang="ru-RU" sz="950" spc="-21" dirty="0" smtClean="0">
                <a:solidFill>
                  <a:srgbClr val="660066"/>
                </a:solidFill>
                <a:latin typeface="Tahoma"/>
                <a:cs typeface="Tahoma"/>
              </a:rPr>
              <a:t>образования (типовое положение , методические рекомендации)</a:t>
            </a:r>
            <a:endParaRPr lang="ru-RU" sz="950" spc="-21" dirty="0">
              <a:solidFill>
                <a:srgbClr val="660066"/>
              </a:solidFill>
              <a:latin typeface="Tahoma"/>
              <a:cs typeface="Tahoma"/>
            </a:endParaRPr>
          </a:p>
          <a:p>
            <a:pPr marL="179151" indent="-171450">
              <a:lnSpc>
                <a:spcPct val="150000"/>
              </a:lnSpc>
              <a:spcAft>
                <a:spcPts val="606"/>
              </a:spcAft>
              <a:buSzPct val="150000"/>
              <a:buFont typeface="Wingdings" panose="05000000000000000000" pitchFamily="2" charset="2"/>
              <a:buChar char="§"/>
            </a:pPr>
            <a:r>
              <a:rPr lang="ru-RU" sz="950" spc="-21" dirty="0">
                <a:solidFill>
                  <a:srgbClr val="660066"/>
                </a:solidFill>
                <a:latin typeface="Tahoma"/>
                <a:cs typeface="Tahoma"/>
              </a:rPr>
              <a:t> Единые рекомендации по контрольным </a:t>
            </a:r>
            <a:r>
              <a:rPr lang="ru-RU" sz="950" spc="-21" dirty="0" smtClean="0">
                <a:solidFill>
                  <a:srgbClr val="660066"/>
                </a:solidFill>
                <a:latin typeface="Tahoma"/>
                <a:cs typeface="Tahoma"/>
              </a:rPr>
              <a:t>работам</a:t>
            </a:r>
          </a:p>
          <a:p>
            <a:pPr marL="179151" indent="-171450">
              <a:lnSpc>
                <a:spcPct val="150000"/>
              </a:lnSpc>
              <a:spcAft>
                <a:spcPts val="606"/>
              </a:spcAft>
              <a:buSzPct val="150000"/>
              <a:buFont typeface="Wingdings" panose="05000000000000000000" pitchFamily="2" charset="2"/>
              <a:buChar char="§"/>
            </a:pPr>
            <a:r>
              <a:rPr lang="ru-RU" sz="950" spc="-21" dirty="0">
                <a:solidFill>
                  <a:srgbClr val="660066"/>
                </a:solidFill>
                <a:latin typeface="Tahoma"/>
                <a:cs typeface="Tahoma"/>
              </a:rPr>
              <a:t> Единая линейка учебников</a:t>
            </a:r>
          </a:p>
          <a:p>
            <a:pPr marL="179151" indent="-171450">
              <a:lnSpc>
                <a:spcPct val="150000"/>
              </a:lnSpc>
              <a:spcAft>
                <a:spcPts val="606"/>
              </a:spcAft>
              <a:buSzPct val="150000"/>
              <a:buFont typeface="Wingdings" panose="05000000000000000000" pitchFamily="2" charset="2"/>
              <a:buChar char="§"/>
            </a:pPr>
            <a:r>
              <a:rPr lang="ru-RU" sz="950" spc="-21" dirty="0" smtClean="0">
                <a:solidFill>
                  <a:srgbClr val="660066"/>
                </a:solidFill>
                <a:latin typeface="Tahoma"/>
                <a:cs typeface="Tahoma"/>
              </a:rPr>
              <a:t> Материально-техническая </a:t>
            </a:r>
            <a:r>
              <a:rPr lang="ru-RU" sz="950" spc="-21" dirty="0">
                <a:solidFill>
                  <a:srgbClr val="660066"/>
                </a:solidFill>
                <a:latin typeface="Tahoma"/>
                <a:cs typeface="Tahoma"/>
              </a:rPr>
              <a:t>база реализации </a:t>
            </a:r>
            <a:r>
              <a:rPr lang="ru-RU" sz="950" spc="-21" dirty="0" smtClean="0">
                <a:solidFill>
                  <a:srgbClr val="660066"/>
                </a:solidFill>
                <a:latin typeface="Tahoma"/>
                <a:cs typeface="Tahoma"/>
              </a:rPr>
              <a:t>ФГОС (</a:t>
            </a:r>
            <a:r>
              <a:rPr lang="ru-RU" sz="950" spc="-21" dirty="0">
                <a:solidFill>
                  <a:srgbClr val="660066"/>
                </a:solidFill>
                <a:latin typeface="Tahoma"/>
                <a:cs typeface="Tahoma"/>
              </a:rPr>
              <a:t>наличие предметных классов, лабораторного оборудования, мобильных классов)</a:t>
            </a:r>
          </a:p>
          <a:p>
            <a:pPr marL="179151" indent="-171450">
              <a:lnSpc>
                <a:spcPct val="150000"/>
              </a:lnSpc>
              <a:spcAft>
                <a:spcPts val="606"/>
              </a:spcAft>
              <a:buSzPct val="150000"/>
              <a:buFont typeface="Wingdings" panose="05000000000000000000" pitchFamily="2" charset="2"/>
              <a:buChar char="§"/>
            </a:pPr>
            <a:r>
              <a:rPr lang="ru-RU" sz="950" spc="-21" dirty="0">
                <a:solidFill>
                  <a:srgbClr val="660066"/>
                </a:solidFill>
                <a:latin typeface="Tahoma"/>
                <a:cs typeface="Tahoma"/>
              </a:rPr>
              <a:t> Сетевая форма </a:t>
            </a:r>
            <a:r>
              <a:rPr lang="ru-RU" sz="950" spc="-21" dirty="0" smtClean="0">
                <a:solidFill>
                  <a:srgbClr val="660066"/>
                </a:solidFill>
                <a:latin typeface="Tahoma"/>
                <a:cs typeface="Tahoma"/>
              </a:rPr>
              <a:t>обучения (примерная программа, методические рекомендации)</a:t>
            </a:r>
            <a:endParaRPr lang="ru-RU" sz="950" spc="-21" dirty="0">
              <a:solidFill>
                <a:srgbClr val="660066"/>
              </a:solidFill>
              <a:latin typeface="Tahoma"/>
              <a:cs typeface="Tahoma"/>
            </a:endParaRPr>
          </a:p>
          <a:p>
            <a:pPr marL="179151" indent="-171450">
              <a:lnSpc>
                <a:spcPct val="150000"/>
              </a:lnSpc>
              <a:spcAft>
                <a:spcPts val="606"/>
              </a:spcAft>
              <a:buSzPct val="150000"/>
              <a:buFont typeface="Wingdings" panose="05000000000000000000" pitchFamily="2" charset="2"/>
              <a:buChar char="§"/>
            </a:pPr>
            <a:r>
              <a:rPr lang="ru-RU" sz="950" spc="-21" dirty="0">
                <a:solidFill>
                  <a:srgbClr val="660066"/>
                </a:solidFill>
                <a:latin typeface="Tahoma"/>
                <a:cs typeface="Tahoma"/>
              </a:rPr>
              <a:t> Школьный библиотечный информационный центр (методические </a:t>
            </a:r>
            <a:r>
              <a:rPr lang="ru-RU" sz="950" spc="-21" dirty="0" smtClean="0">
                <a:solidFill>
                  <a:srgbClr val="660066"/>
                </a:solidFill>
                <a:latin typeface="Tahoma"/>
                <a:cs typeface="Tahoma"/>
              </a:rPr>
              <a:t>рекомендации, инфраструктурный лист)</a:t>
            </a:r>
            <a:endParaRPr lang="ru-RU" sz="950" spc="-21" dirty="0">
              <a:solidFill>
                <a:srgbClr val="660066"/>
              </a:solidFill>
              <a:latin typeface="Tahoma"/>
              <a:cs typeface="Tahoma"/>
            </a:endParaRPr>
          </a:p>
          <a:p>
            <a:pPr marL="179151" indent="-171450">
              <a:lnSpc>
                <a:spcPct val="150000"/>
              </a:lnSpc>
              <a:spcAft>
                <a:spcPts val="606"/>
              </a:spcAft>
              <a:buSzPct val="150000"/>
              <a:buFont typeface="Wingdings" panose="05000000000000000000" pitchFamily="2" charset="2"/>
              <a:buChar char="§"/>
            </a:pPr>
            <a:r>
              <a:rPr lang="ru-RU" sz="950" spc="-21" dirty="0">
                <a:solidFill>
                  <a:srgbClr val="660066"/>
                </a:solidFill>
                <a:latin typeface="Tahoma"/>
                <a:cs typeface="Tahoma"/>
              </a:rPr>
              <a:t> Методическая служба, система </a:t>
            </a:r>
            <a:r>
              <a:rPr lang="ru-RU" sz="950" spc="-21" dirty="0" smtClean="0">
                <a:solidFill>
                  <a:srgbClr val="660066"/>
                </a:solidFill>
                <a:latin typeface="Tahoma"/>
                <a:cs typeface="Tahoma"/>
              </a:rPr>
              <a:t>наставничества (методические рекомендации)</a:t>
            </a:r>
          </a:p>
          <a:p>
            <a:pPr marL="179151" indent="-171450">
              <a:lnSpc>
                <a:spcPct val="150000"/>
              </a:lnSpc>
              <a:spcAft>
                <a:spcPts val="606"/>
              </a:spcAft>
              <a:buSzPct val="150000"/>
              <a:buFont typeface="Wingdings" panose="05000000000000000000" pitchFamily="2" charset="2"/>
              <a:buChar char="§"/>
            </a:pPr>
            <a:r>
              <a:rPr lang="ru-RU" sz="950" spc="-21" dirty="0" smtClean="0">
                <a:solidFill>
                  <a:srgbClr val="660066"/>
                </a:solidFill>
                <a:latin typeface="Tahoma"/>
                <a:cs typeface="Tahoma"/>
              </a:rPr>
              <a:t> Работа с профессиональными дефицитами педагогов (типовая программа, методические рекомендации) </a:t>
            </a:r>
          </a:p>
          <a:p>
            <a:pPr marL="179151" indent="-171450">
              <a:lnSpc>
                <a:spcPct val="150000"/>
              </a:lnSpc>
              <a:spcAft>
                <a:spcPts val="606"/>
              </a:spcAft>
              <a:buSzPct val="150000"/>
              <a:buFont typeface="Wingdings" panose="05000000000000000000" pitchFamily="2" charset="2"/>
              <a:buChar char="§"/>
            </a:pPr>
            <a:endParaRPr lang="ru-RU" sz="950" spc="-21" dirty="0">
              <a:solidFill>
                <a:srgbClr val="660066"/>
              </a:solidFill>
              <a:latin typeface="Tahoma"/>
              <a:cs typeface="Tahoma"/>
            </a:endParaRPr>
          </a:p>
          <a:p>
            <a:pPr marL="179151" indent="-171450">
              <a:lnSpc>
                <a:spcPct val="150000"/>
              </a:lnSpc>
              <a:spcAft>
                <a:spcPts val="606"/>
              </a:spcAft>
              <a:buSzPct val="150000"/>
              <a:buFont typeface="Wingdings" panose="05000000000000000000" pitchFamily="2" charset="2"/>
              <a:buChar char="§"/>
            </a:pPr>
            <a:endParaRPr lang="en-US" sz="950" spc="-45" dirty="0">
              <a:solidFill>
                <a:srgbClr val="660066"/>
              </a:solidFill>
              <a:latin typeface="Tahoma"/>
              <a:cs typeface="Tahoma"/>
            </a:endParaRPr>
          </a:p>
          <a:p>
            <a:pPr marL="179151" indent="-171450">
              <a:lnSpc>
                <a:spcPct val="150000"/>
              </a:lnSpc>
              <a:spcAft>
                <a:spcPts val="606"/>
              </a:spcAft>
              <a:buSzPct val="150000"/>
              <a:buFont typeface="Wingdings" panose="05000000000000000000" pitchFamily="2" charset="2"/>
              <a:buChar char="§"/>
            </a:pPr>
            <a:endParaRPr lang="en-US" sz="950" spc="-21" dirty="0">
              <a:solidFill>
                <a:srgbClr val="660066"/>
              </a:solidFill>
              <a:latin typeface="Tahoma"/>
              <a:cs typeface="Tahoma"/>
            </a:endParaRPr>
          </a:p>
          <a:p>
            <a:pPr marL="179151" indent="-171450">
              <a:lnSpc>
                <a:spcPct val="150000"/>
              </a:lnSpc>
              <a:spcAft>
                <a:spcPts val="606"/>
              </a:spcAft>
              <a:buSzPct val="150000"/>
              <a:buFont typeface="Wingdings" panose="05000000000000000000" pitchFamily="2" charset="2"/>
              <a:buChar char="§"/>
            </a:pPr>
            <a:endParaRPr lang="ru-RU" sz="950" spc="-21" dirty="0" smtClean="0">
              <a:solidFill>
                <a:srgbClr val="660066"/>
              </a:solidFill>
              <a:latin typeface="Tahoma"/>
              <a:cs typeface="Tahoma"/>
            </a:endParaRPr>
          </a:p>
          <a:p>
            <a:pPr marL="179151" indent="-171450">
              <a:lnSpc>
                <a:spcPct val="150000"/>
              </a:lnSpc>
              <a:spcAft>
                <a:spcPts val="606"/>
              </a:spcAft>
              <a:buSzPct val="150000"/>
              <a:buFont typeface="Wingdings" panose="05000000000000000000" pitchFamily="2" charset="2"/>
              <a:buChar char="§"/>
            </a:pPr>
            <a:endParaRPr lang="en-US" sz="950" b="1" spc="-45" dirty="0">
              <a:solidFill>
                <a:srgbClr val="660066"/>
              </a:solidFill>
              <a:latin typeface="Tahoma"/>
              <a:cs typeface="Tahoma"/>
            </a:endParaRPr>
          </a:p>
          <a:p>
            <a:pPr marL="179151" indent="-171450">
              <a:lnSpc>
                <a:spcPct val="150000"/>
              </a:lnSpc>
              <a:spcBef>
                <a:spcPts val="555"/>
              </a:spcBef>
              <a:buFont typeface="Wingdings" panose="05000000000000000000" pitchFamily="2" charset="2"/>
              <a:buChar char="§"/>
            </a:pPr>
            <a:endParaRPr lang="en-US" sz="950" b="1" spc="-45" dirty="0">
              <a:solidFill>
                <a:srgbClr val="660066"/>
              </a:solidFill>
              <a:latin typeface="Tahoma"/>
              <a:cs typeface="Tahoma"/>
            </a:endParaRPr>
          </a:p>
          <a:p>
            <a:pPr marL="179151" indent="-171450">
              <a:lnSpc>
                <a:spcPct val="150000"/>
              </a:lnSpc>
              <a:spcBef>
                <a:spcPts val="555"/>
              </a:spcBef>
              <a:buFont typeface="Wingdings" panose="05000000000000000000" pitchFamily="2" charset="2"/>
              <a:buChar char="§"/>
            </a:pPr>
            <a:r>
              <a:rPr lang="ru-RU" sz="950" b="1" spc="-45" dirty="0">
                <a:solidFill>
                  <a:srgbClr val="660066"/>
                </a:solidFill>
                <a:latin typeface="Tahoma"/>
                <a:cs typeface="Tahoma"/>
              </a:rPr>
              <a:t>  </a:t>
            </a:r>
            <a:endParaRPr sz="950" dirty="0">
              <a:solidFill>
                <a:srgbClr val="660066"/>
              </a:solidFill>
              <a:latin typeface="Tahoma"/>
              <a:cs typeface="Tahoma"/>
            </a:endParaRPr>
          </a:p>
        </p:txBody>
      </p:sp>
      <p:sp>
        <p:nvSpPr>
          <p:cNvPr id="65" name="object 24"/>
          <p:cNvSpPr/>
          <p:nvPr/>
        </p:nvSpPr>
        <p:spPr>
          <a:xfrm>
            <a:off x="635383" y="1950352"/>
            <a:ext cx="10527665" cy="0"/>
          </a:xfrm>
          <a:custGeom>
            <a:avLst/>
            <a:gdLst/>
            <a:ahLst/>
            <a:cxnLst/>
            <a:rect l="l" t="t" r="r" b="b"/>
            <a:pathLst>
              <a:path w="17360900" h="52704">
                <a:moveTo>
                  <a:pt x="0" y="52354"/>
                </a:moveTo>
                <a:lnTo>
                  <a:pt x="17360727" y="52354"/>
                </a:lnTo>
                <a:lnTo>
                  <a:pt x="17360727" y="0"/>
                </a:lnTo>
                <a:lnTo>
                  <a:pt x="0" y="0"/>
                </a:lnTo>
                <a:lnTo>
                  <a:pt x="0" y="52354"/>
                </a:lnTo>
                <a:close/>
              </a:path>
            </a:pathLst>
          </a:custGeom>
          <a:solidFill>
            <a:srgbClr val="031B83"/>
          </a:solidFill>
        </p:spPr>
        <p:txBody>
          <a:bodyPr wrap="square" lIns="0" tIns="0" rIns="0" bIns="0" rtlCol="0"/>
          <a:lstStyle/>
          <a:p>
            <a:endParaRPr sz="1092">
              <a:solidFill>
                <a:prstClr val="black"/>
              </a:solidFill>
            </a:endParaRPr>
          </a:p>
        </p:txBody>
      </p:sp>
      <p:sp>
        <p:nvSpPr>
          <p:cNvPr id="66" name="object 24"/>
          <p:cNvSpPr/>
          <p:nvPr/>
        </p:nvSpPr>
        <p:spPr>
          <a:xfrm>
            <a:off x="635383" y="1811729"/>
            <a:ext cx="10522268" cy="0"/>
          </a:xfrm>
          <a:custGeom>
            <a:avLst/>
            <a:gdLst/>
            <a:ahLst/>
            <a:cxnLst/>
            <a:rect l="l" t="t" r="r" b="b"/>
            <a:pathLst>
              <a:path w="17360900" h="52704">
                <a:moveTo>
                  <a:pt x="0" y="52354"/>
                </a:moveTo>
                <a:lnTo>
                  <a:pt x="17360727" y="52354"/>
                </a:lnTo>
                <a:lnTo>
                  <a:pt x="17360727" y="0"/>
                </a:lnTo>
                <a:lnTo>
                  <a:pt x="0" y="0"/>
                </a:lnTo>
                <a:lnTo>
                  <a:pt x="0" y="52354"/>
                </a:lnTo>
                <a:close/>
              </a:path>
            </a:pathLst>
          </a:custGeom>
          <a:solidFill>
            <a:srgbClr val="031B83"/>
          </a:solidFill>
        </p:spPr>
        <p:txBody>
          <a:bodyPr wrap="square" lIns="0" tIns="0" rIns="0" bIns="0" rtlCol="0"/>
          <a:lstStyle/>
          <a:p>
            <a:endParaRPr sz="1092">
              <a:solidFill>
                <a:prstClr val="black"/>
              </a:solidFill>
            </a:endParaRPr>
          </a:p>
        </p:txBody>
      </p:sp>
      <p:sp>
        <p:nvSpPr>
          <p:cNvPr id="80" name="object 24"/>
          <p:cNvSpPr/>
          <p:nvPr/>
        </p:nvSpPr>
        <p:spPr>
          <a:xfrm>
            <a:off x="551070" y="2135183"/>
            <a:ext cx="10522268" cy="0"/>
          </a:xfrm>
          <a:custGeom>
            <a:avLst/>
            <a:gdLst/>
            <a:ahLst/>
            <a:cxnLst/>
            <a:rect l="l" t="t" r="r" b="b"/>
            <a:pathLst>
              <a:path w="17360900" h="52704">
                <a:moveTo>
                  <a:pt x="0" y="52354"/>
                </a:moveTo>
                <a:lnTo>
                  <a:pt x="17360727" y="52354"/>
                </a:lnTo>
                <a:lnTo>
                  <a:pt x="17360727" y="0"/>
                </a:lnTo>
                <a:lnTo>
                  <a:pt x="0" y="0"/>
                </a:lnTo>
                <a:lnTo>
                  <a:pt x="0" y="52354"/>
                </a:lnTo>
                <a:close/>
              </a:path>
            </a:pathLst>
          </a:custGeom>
          <a:solidFill>
            <a:srgbClr val="031B83"/>
          </a:solidFill>
        </p:spPr>
        <p:txBody>
          <a:bodyPr wrap="square" lIns="0" tIns="0" rIns="0" bIns="0" rtlCol="0"/>
          <a:lstStyle/>
          <a:p>
            <a:endParaRPr sz="1092">
              <a:solidFill>
                <a:prstClr val="black"/>
              </a:solidFill>
            </a:endParaRPr>
          </a:p>
        </p:txBody>
      </p:sp>
      <p:sp>
        <p:nvSpPr>
          <p:cNvPr id="90" name="object 45"/>
          <p:cNvSpPr txBox="1"/>
          <p:nvPr/>
        </p:nvSpPr>
        <p:spPr>
          <a:xfrm>
            <a:off x="4733241" y="1536568"/>
            <a:ext cx="2125556" cy="5310923"/>
          </a:xfrm>
          <a:prstGeom prst="rect">
            <a:avLst/>
          </a:prstGeom>
          <a:ln>
            <a:noFill/>
          </a:ln>
        </p:spPr>
        <p:txBody>
          <a:bodyPr vert="horz" wrap="square" lIns="0" tIns="70467" rIns="0" bIns="0" rtlCol="0">
            <a:spAutoFit/>
          </a:bodyPr>
          <a:lstStyle/>
          <a:p>
            <a:pPr marL="7701" algn="ctr">
              <a:lnSpc>
                <a:spcPct val="150000"/>
              </a:lnSpc>
              <a:spcAft>
                <a:spcPts val="606"/>
              </a:spcAft>
              <a:buSzPct val="150000"/>
              <a:buFont typeface="Wingdings" pitchFamily="2" charset="2"/>
              <a:buChar char="ü"/>
            </a:pPr>
            <a:r>
              <a:rPr lang="ru-RU" sz="1001" spc="-21" dirty="0">
                <a:solidFill>
                  <a:srgbClr val="660066"/>
                </a:solidFill>
                <a:latin typeface="Tahoma"/>
                <a:cs typeface="Tahoma"/>
              </a:rPr>
              <a:t> </a:t>
            </a:r>
            <a:r>
              <a:rPr lang="ru-RU" sz="1001" spc="-21" dirty="0" smtClean="0">
                <a:solidFill>
                  <a:srgbClr val="660066"/>
                </a:solidFill>
                <a:latin typeface="Tahoma"/>
                <a:cs typeface="Tahoma"/>
              </a:rPr>
              <a:t> </a:t>
            </a:r>
          </a:p>
          <a:p>
            <a:pPr marL="7701" algn="ctr">
              <a:lnSpc>
                <a:spcPct val="150000"/>
              </a:lnSpc>
              <a:spcAft>
                <a:spcPts val="606"/>
              </a:spcAft>
              <a:buSzPct val="150000"/>
            </a:pPr>
            <a:r>
              <a:rPr lang="ru-RU" sz="1001" spc="-21" dirty="0" smtClean="0">
                <a:solidFill>
                  <a:srgbClr val="660066"/>
                </a:solidFill>
                <a:latin typeface="Tahoma"/>
                <a:cs typeface="Tahoma"/>
              </a:rPr>
              <a:t>– </a:t>
            </a:r>
          </a:p>
          <a:p>
            <a:pPr marL="7701" algn="ctr">
              <a:lnSpc>
                <a:spcPct val="150000"/>
              </a:lnSpc>
              <a:spcAft>
                <a:spcPts val="606"/>
              </a:spcAft>
              <a:buSzPct val="150000"/>
            </a:pPr>
            <a:r>
              <a:rPr lang="ru-RU" sz="400" spc="-21" dirty="0" smtClean="0">
                <a:solidFill>
                  <a:srgbClr val="660066"/>
                </a:solidFill>
                <a:latin typeface="Tahoma"/>
                <a:cs typeface="Tahoma"/>
              </a:rPr>
              <a:t> </a:t>
            </a:r>
          </a:p>
          <a:p>
            <a:pPr marL="7701" algn="ctr">
              <a:lnSpc>
                <a:spcPct val="150000"/>
              </a:lnSpc>
              <a:spcAft>
                <a:spcPts val="606"/>
              </a:spcAft>
              <a:buSzPct val="150000"/>
            </a:pPr>
            <a:endParaRPr lang="ru-RU" sz="121" spc="-21" dirty="0">
              <a:solidFill>
                <a:srgbClr val="660066"/>
              </a:solidFill>
              <a:latin typeface="Tahoma"/>
              <a:cs typeface="Tahoma"/>
            </a:endParaRPr>
          </a:p>
          <a:p>
            <a:pPr marL="7701" algn="ctr">
              <a:lnSpc>
                <a:spcPct val="150000"/>
              </a:lnSpc>
              <a:spcAft>
                <a:spcPts val="606"/>
              </a:spcAft>
              <a:buSzPct val="150000"/>
              <a:buFont typeface="Wingdings" pitchFamily="2" charset="2"/>
              <a:buChar char="ü"/>
            </a:pPr>
            <a:r>
              <a:rPr lang="ru-RU" sz="1001" spc="-21" dirty="0">
                <a:solidFill>
                  <a:srgbClr val="660066"/>
                </a:solidFill>
                <a:latin typeface="Tahoma"/>
                <a:cs typeface="Tahoma"/>
              </a:rPr>
              <a:t> </a:t>
            </a:r>
            <a:endParaRPr lang="ru-RU" sz="1001" spc="-21" dirty="0" smtClean="0">
              <a:solidFill>
                <a:srgbClr val="660066"/>
              </a:solidFill>
              <a:latin typeface="Tahoma"/>
              <a:cs typeface="Tahoma"/>
            </a:endParaRPr>
          </a:p>
          <a:p>
            <a:pPr marL="7701" algn="ctr">
              <a:lnSpc>
                <a:spcPct val="150000"/>
              </a:lnSpc>
              <a:spcAft>
                <a:spcPts val="606"/>
              </a:spcAft>
              <a:buSzPct val="150000"/>
              <a:buFont typeface="Wingdings" pitchFamily="2" charset="2"/>
              <a:buChar char="ü"/>
            </a:pPr>
            <a:endParaRPr lang="ru-RU" sz="100" spc="-21" dirty="0">
              <a:solidFill>
                <a:srgbClr val="660066"/>
              </a:solidFill>
              <a:latin typeface="Tahoma"/>
              <a:cs typeface="Tahoma"/>
            </a:endParaRPr>
          </a:p>
          <a:p>
            <a:pPr marL="7701" algn="ctr">
              <a:lnSpc>
                <a:spcPct val="150000"/>
              </a:lnSpc>
              <a:spcAft>
                <a:spcPts val="606"/>
              </a:spcAft>
              <a:buSzPct val="150000"/>
              <a:buFont typeface="Wingdings" pitchFamily="2" charset="2"/>
              <a:buChar char="ü"/>
            </a:pPr>
            <a:r>
              <a:rPr lang="ru-RU" sz="1001" spc="-21" dirty="0">
                <a:solidFill>
                  <a:srgbClr val="660066"/>
                </a:solidFill>
                <a:latin typeface="Tahoma"/>
                <a:cs typeface="Tahoma"/>
              </a:rPr>
              <a:t> не менее 3 </a:t>
            </a:r>
            <a:r>
              <a:rPr lang="ru-RU" sz="1001" spc="-21" dirty="0" smtClean="0">
                <a:solidFill>
                  <a:srgbClr val="660066"/>
                </a:solidFill>
                <a:latin typeface="Tahoma"/>
                <a:cs typeface="Tahoma"/>
              </a:rPr>
              <a:t>часов</a:t>
            </a:r>
          </a:p>
          <a:p>
            <a:pPr marL="7701" algn="ctr">
              <a:lnSpc>
                <a:spcPct val="150000"/>
              </a:lnSpc>
              <a:spcAft>
                <a:spcPts val="606"/>
              </a:spcAft>
              <a:buSzPct val="150000"/>
              <a:buFont typeface="Wingdings" pitchFamily="2" charset="2"/>
              <a:buChar char="ü"/>
            </a:pPr>
            <a:endParaRPr lang="ru-RU" sz="100" spc="-21" dirty="0" smtClean="0">
              <a:solidFill>
                <a:srgbClr val="660066"/>
              </a:solidFill>
              <a:latin typeface="Tahoma"/>
              <a:cs typeface="Tahoma"/>
            </a:endParaRPr>
          </a:p>
          <a:p>
            <a:pPr marL="7701">
              <a:lnSpc>
                <a:spcPct val="150000"/>
              </a:lnSpc>
              <a:spcAft>
                <a:spcPts val="606"/>
              </a:spcAft>
              <a:buSzPct val="150000"/>
              <a:buFont typeface="Wingdings" pitchFamily="2" charset="2"/>
              <a:buChar char="ü"/>
            </a:pPr>
            <a:endParaRPr lang="ru-RU" sz="400" spc="-21" dirty="0" smtClean="0">
              <a:solidFill>
                <a:srgbClr val="660066"/>
              </a:solidFill>
              <a:latin typeface="Tahoma"/>
              <a:cs typeface="Tahoma"/>
            </a:endParaRPr>
          </a:p>
          <a:p>
            <a:pPr marL="7701" algn="ctr">
              <a:lnSpc>
                <a:spcPct val="150000"/>
              </a:lnSpc>
              <a:spcAft>
                <a:spcPts val="606"/>
              </a:spcAft>
              <a:buSzPct val="150000"/>
              <a:buFont typeface="Wingdings" pitchFamily="2" charset="2"/>
              <a:buChar char="ü"/>
            </a:pPr>
            <a:r>
              <a:rPr lang="ru-RU" sz="1001" spc="-21" dirty="0" smtClean="0">
                <a:solidFill>
                  <a:srgbClr val="660066"/>
                </a:solidFill>
                <a:latin typeface="Tahoma"/>
                <a:cs typeface="Tahoma"/>
              </a:rPr>
              <a:t> </a:t>
            </a:r>
          </a:p>
          <a:p>
            <a:pPr marL="7701" algn="ctr">
              <a:lnSpc>
                <a:spcPct val="150000"/>
              </a:lnSpc>
              <a:spcAft>
                <a:spcPts val="606"/>
              </a:spcAft>
              <a:buSzPct val="150000"/>
              <a:buFont typeface="Wingdings" pitchFamily="2" charset="2"/>
              <a:buChar char="ü"/>
            </a:pPr>
            <a:endParaRPr lang="ru-RU" sz="1001" spc="-21" dirty="0" smtClean="0">
              <a:solidFill>
                <a:srgbClr val="660066"/>
              </a:solidFill>
              <a:latin typeface="Tahoma"/>
              <a:cs typeface="Tahoma"/>
            </a:endParaRPr>
          </a:p>
          <a:p>
            <a:pPr marL="7701" algn="ctr">
              <a:spcAft>
                <a:spcPts val="606"/>
              </a:spcAft>
              <a:buSzPct val="150000"/>
              <a:buFont typeface="Wingdings" pitchFamily="2" charset="2"/>
              <a:buChar char="ü"/>
            </a:pPr>
            <a:r>
              <a:rPr lang="ru-RU" sz="1001" spc="-21" dirty="0" smtClean="0">
                <a:solidFill>
                  <a:srgbClr val="660066"/>
                </a:solidFill>
                <a:latin typeface="Tahoma"/>
                <a:cs typeface="Tahoma"/>
              </a:rPr>
              <a:t> </a:t>
            </a:r>
          </a:p>
          <a:p>
            <a:pPr marL="7701" algn="ctr">
              <a:spcAft>
                <a:spcPts val="606"/>
              </a:spcAft>
              <a:buSzPct val="150000"/>
              <a:buFont typeface="Wingdings" pitchFamily="2" charset="2"/>
              <a:buChar char="ü"/>
            </a:pPr>
            <a:r>
              <a:rPr lang="ru-RU" sz="1001" spc="-21" dirty="0">
                <a:solidFill>
                  <a:srgbClr val="660066"/>
                </a:solidFill>
                <a:latin typeface="Tahoma"/>
                <a:cs typeface="Tahoma"/>
              </a:rPr>
              <a:t> базовый уровень </a:t>
            </a:r>
            <a:endParaRPr lang="ru-RU" sz="1001" spc="-21" dirty="0" smtClean="0">
              <a:solidFill>
                <a:srgbClr val="660066"/>
              </a:solidFill>
              <a:latin typeface="Tahoma"/>
              <a:cs typeface="Tahoma"/>
            </a:endParaRPr>
          </a:p>
          <a:p>
            <a:pPr marL="7701" algn="ctr">
              <a:spcAft>
                <a:spcPts val="606"/>
              </a:spcAft>
              <a:buSzPct val="150000"/>
              <a:buFont typeface="Wingdings" pitchFamily="2" charset="2"/>
              <a:buChar char="ü"/>
            </a:pPr>
            <a:endParaRPr lang="en-US" sz="100" spc="-21" dirty="0">
              <a:solidFill>
                <a:srgbClr val="660066"/>
              </a:solidFill>
              <a:latin typeface="Tahoma"/>
              <a:cs typeface="Tahoma"/>
            </a:endParaRPr>
          </a:p>
          <a:p>
            <a:pPr marL="7701" algn="ctr">
              <a:lnSpc>
                <a:spcPct val="150000"/>
              </a:lnSpc>
              <a:spcAft>
                <a:spcPts val="910"/>
              </a:spcAft>
              <a:buSzPct val="150000"/>
              <a:buFont typeface="Wingdings" pitchFamily="2" charset="2"/>
              <a:buChar char="ü"/>
            </a:pPr>
            <a:r>
              <a:rPr lang="ru-RU" sz="1001" spc="-21" dirty="0" smtClean="0">
                <a:solidFill>
                  <a:srgbClr val="660066"/>
                </a:solidFill>
                <a:latin typeface="Tahoma"/>
                <a:cs typeface="Tahoma"/>
              </a:rPr>
              <a:t>Обеспеченность </a:t>
            </a:r>
            <a:r>
              <a:rPr lang="ru-RU" sz="1001" spc="-21" dirty="0">
                <a:solidFill>
                  <a:srgbClr val="660066"/>
                </a:solidFill>
                <a:latin typeface="Tahoma"/>
                <a:cs typeface="Tahoma"/>
              </a:rPr>
              <a:t>не менее 3 предметов </a:t>
            </a:r>
          </a:p>
          <a:p>
            <a:pPr marL="7701" algn="ctr">
              <a:lnSpc>
                <a:spcPct val="150000"/>
              </a:lnSpc>
              <a:spcAft>
                <a:spcPts val="910"/>
              </a:spcAft>
              <a:buSzPct val="150000"/>
              <a:buFont typeface="Wingdings" pitchFamily="2" charset="2"/>
              <a:buChar char="ü"/>
            </a:pPr>
            <a:r>
              <a:rPr lang="ru-RU" sz="1001" spc="-21" dirty="0">
                <a:solidFill>
                  <a:srgbClr val="660066"/>
                </a:solidFill>
                <a:latin typeface="Tahoma"/>
                <a:cs typeface="Tahoma"/>
              </a:rPr>
              <a:t> </a:t>
            </a:r>
            <a:endParaRPr lang="ru-RU" sz="800" spc="-21" dirty="0">
              <a:solidFill>
                <a:srgbClr val="660066"/>
              </a:solidFill>
              <a:latin typeface="Tahoma"/>
              <a:cs typeface="Tahoma"/>
            </a:endParaRPr>
          </a:p>
          <a:p>
            <a:pPr marL="7701" algn="ctr">
              <a:lnSpc>
                <a:spcPct val="150000"/>
              </a:lnSpc>
              <a:spcAft>
                <a:spcPts val="910"/>
              </a:spcAft>
              <a:buSzPct val="150000"/>
              <a:buFont typeface="Wingdings" pitchFamily="2" charset="2"/>
              <a:buChar char="ü"/>
            </a:pPr>
            <a:r>
              <a:rPr lang="ru-RU" sz="1001" spc="-21" dirty="0">
                <a:solidFill>
                  <a:srgbClr val="660066"/>
                </a:solidFill>
                <a:latin typeface="Tahoma"/>
                <a:cs typeface="Tahoma"/>
              </a:rPr>
              <a:t> </a:t>
            </a:r>
          </a:p>
          <a:p>
            <a:pPr marL="7701" algn="ctr">
              <a:lnSpc>
                <a:spcPct val="150000"/>
              </a:lnSpc>
              <a:spcAft>
                <a:spcPts val="910"/>
              </a:spcAft>
              <a:buSzPct val="150000"/>
              <a:buFont typeface="Wingdings" pitchFamily="2" charset="2"/>
              <a:buChar char="ü"/>
            </a:pPr>
            <a:r>
              <a:rPr lang="ru-RU" sz="1001" spc="-21" dirty="0">
                <a:solidFill>
                  <a:srgbClr val="660066"/>
                </a:solidFill>
                <a:latin typeface="Tahoma"/>
                <a:cs typeface="Tahoma"/>
              </a:rPr>
              <a:t> </a:t>
            </a:r>
            <a:endParaRPr lang="ru-RU" sz="1001" spc="-21" dirty="0" smtClean="0">
              <a:solidFill>
                <a:srgbClr val="660066"/>
              </a:solidFill>
              <a:latin typeface="Tahoma"/>
              <a:cs typeface="Tahoma"/>
            </a:endParaRPr>
          </a:p>
          <a:p>
            <a:pPr marL="7701" algn="ctr">
              <a:lnSpc>
                <a:spcPct val="150000"/>
              </a:lnSpc>
              <a:spcAft>
                <a:spcPts val="910"/>
              </a:spcAft>
              <a:buSzPct val="150000"/>
              <a:buFont typeface="Wingdings" pitchFamily="2" charset="2"/>
              <a:buChar char="ü"/>
            </a:pPr>
            <a:r>
              <a:rPr lang="ru-RU" sz="1001" spc="-21" dirty="0" smtClean="0">
                <a:solidFill>
                  <a:srgbClr val="660066"/>
                </a:solidFill>
                <a:latin typeface="Tahoma"/>
                <a:cs typeface="Tahoma"/>
              </a:rPr>
              <a:t> </a:t>
            </a:r>
            <a:endParaRPr lang="ru-RU" sz="1001" spc="-21" dirty="0">
              <a:solidFill>
                <a:srgbClr val="660066"/>
              </a:solidFill>
              <a:latin typeface="Tahoma"/>
              <a:cs typeface="Tahoma"/>
            </a:endParaRPr>
          </a:p>
          <a:p>
            <a:pPr marL="7701">
              <a:lnSpc>
                <a:spcPct val="150000"/>
              </a:lnSpc>
              <a:spcAft>
                <a:spcPts val="606"/>
              </a:spcAft>
              <a:buSzPct val="150000"/>
              <a:buFont typeface="Wingdings" pitchFamily="2" charset="2"/>
              <a:buChar char="ü"/>
            </a:pPr>
            <a:endParaRPr lang="ru-RU" sz="1001" spc="-21" dirty="0">
              <a:solidFill>
                <a:srgbClr val="660066"/>
              </a:solidFill>
              <a:latin typeface="Tahoma"/>
              <a:cs typeface="Tahoma"/>
            </a:endParaRPr>
          </a:p>
        </p:txBody>
      </p:sp>
      <p:sp>
        <p:nvSpPr>
          <p:cNvPr id="92" name="object 45"/>
          <p:cNvSpPr txBox="1"/>
          <p:nvPr/>
        </p:nvSpPr>
        <p:spPr>
          <a:xfrm>
            <a:off x="7113422" y="1593437"/>
            <a:ext cx="2125556" cy="5383892"/>
          </a:xfrm>
          <a:prstGeom prst="rect">
            <a:avLst/>
          </a:prstGeom>
        </p:spPr>
        <p:txBody>
          <a:bodyPr vert="horz" wrap="square" lIns="0" tIns="70467" rIns="0" bIns="0" rtlCol="0">
            <a:spAutoFit/>
          </a:bodyPr>
          <a:lstStyle/>
          <a:p>
            <a:pPr marL="7701" algn="ctr">
              <a:lnSpc>
                <a:spcPct val="150000"/>
              </a:lnSpc>
              <a:spcAft>
                <a:spcPts val="606"/>
              </a:spcAft>
              <a:buSzPct val="150000"/>
              <a:buFont typeface="Wingdings" pitchFamily="2" charset="2"/>
              <a:buChar char="ü"/>
            </a:pPr>
            <a:r>
              <a:rPr lang="ru-RU" sz="1001" spc="-21" dirty="0" smtClean="0">
                <a:solidFill>
                  <a:srgbClr val="660066"/>
                </a:solidFill>
                <a:latin typeface="Tahoma"/>
                <a:cs typeface="Tahoma"/>
              </a:rPr>
              <a:t> </a:t>
            </a:r>
          </a:p>
          <a:p>
            <a:pPr marL="7701" algn="ctr">
              <a:lnSpc>
                <a:spcPct val="150000"/>
              </a:lnSpc>
              <a:spcAft>
                <a:spcPts val="606"/>
              </a:spcAft>
              <a:buSzPct val="150000"/>
              <a:buFont typeface="Wingdings" pitchFamily="2" charset="2"/>
              <a:buChar char="ü"/>
            </a:pPr>
            <a:r>
              <a:rPr lang="ru-RU" sz="1001" spc="-21" dirty="0" smtClean="0">
                <a:solidFill>
                  <a:srgbClr val="660066"/>
                </a:solidFill>
                <a:latin typeface="Tahoma"/>
                <a:cs typeface="Tahoma"/>
              </a:rPr>
              <a:t> не менее 1 профиля</a:t>
            </a:r>
          </a:p>
          <a:p>
            <a:pPr marL="7701" algn="ctr">
              <a:lnSpc>
                <a:spcPct val="150000"/>
              </a:lnSpc>
              <a:spcAft>
                <a:spcPts val="606"/>
              </a:spcAft>
              <a:buSzPct val="150000"/>
              <a:buFont typeface="Wingdings" pitchFamily="2" charset="2"/>
              <a:buChar char="ü"/>
            </a:pPr>
            <a:endParaRPr lang="ru-RU" sz="500" spc="-21" dirty="0" smtClean="0">
              <a:solidFill>
                <a:srgbClr val="660066"/>
              </a:solidFill>
              <a:latin typeface="Tahoma"/>
              <a:cs typeface="Tahoma"/>
            </a:endParaRPr>
          </a:p>
          <a:p>
            <a:pPr marL="7701" algn="ctr">
              <a:lnSpc>
                <a:spcPct val="150000"/>
              </a:lnSpc>
              <a:spcAft>
                <a:spcPts val="606"/>
              </a:spcAft>
              <a:buSzPct val="150000"/>
              <a:buFont typeface="Wingdings" pitchFamily="2" charset="2"/>
              <a:buChar char="ü"/>
            </a:pPr>
            <a:r>
              <a:rPr lang="ru-RU" sz="1001" spc="-21" dirty="0">
                <a:solidFill>
                  <a:srgbClr val="660066"/>
                </a:solidFill>
                <a:latin typeface="Tahoma"/>
                <a:cs typeface="Tahoma"/>
              </a:rPr>
              <a:t> </a:t>
            </a:r>
            <a:endParaRPr lang="ru-RU" sz="1001" spc="-21" dirty="0" smtClean="0">
              <a:solidFill>
                <a:srgbClr val="660066"/>
              </a:solidFill>
              <a:latin typeface="Tahoma"/>
              <a:cs typeface="Tahoma"/>
            </a:endParaRPr>
          </a:p>
          <a:p>
            <a:pPr marL="7701" algn="ctr">
              <a:lnSpc>
                <a:spcPct val="150000"/>
              </a:lnSpc>
              <a:spcAft>
                <a:spcPts val="606"/>
              </a:spcAft>
              <a:buSzPct val="150000"/>
              <a:buFont typeface="Wingdings" pitchFamily="2" charset="2"/>
              <a:buChar char="ü"/>
            </a:pPr>
            <a:endParaRPr lang="ru-RU" sz="121" spc="-21" dirty="0">
              <a:solidFill>
                <a:srgbClr val="660066"/>
              </a:solidFill>
              <a:latin typeface="Tahoma"/>
              <a:cs typeface="Tahoma"/>
            </a:endParaRPr>
          </a:p>
          <a:p>
            <a:pPr marL="7701" algn="ctr">
              <a:lnSpc>
                <a:spcPct val="150000"/>
              </a:lnSpc>
              <a:spcAft>
                <a:spcPts val="606"/>
              </a:spcAft>
              <a:buSzPct val="150000"/>
              <a:buFont typeface="Wingdings" pitchFamily="2" charset="2"/>
              <a:buChar char="ü"/>
            </a:pPr>
            <a:r>
              <a:rPr lang="ru-RU" sz="1001" spc="-21" dirty="0">
                <a:solidFill>
                  <a:srgbClr val="660066"/>
                </a:solidFill>
                <a:latin typeface="Tahoma"/>
                <a:cs typeface="Tahoma"/>
              </a:rPr>
              <a:t> не менее </a:t>
            </a:r>
            <a:r>
              <a:rPr lang="ru-RU" sz="1001" spc="-21" dirty="0" smtClean="0">
                <a:solidFill>
                  <a:srgbClr val="660066"/>
                </a:solidFill>
                <a:latin typeface="Tahoma"/>
                <a:cs typeface="Tahoma"/>
              </a:rPr>
              <a:t>5 часов</a:t>
            </a:r>
          </a:p>
          <a:p>
            <a:pPr marL="7701" algn="ctr">
              <a:lnSpc>
                <a:spcPct val="150000"/>
              </a:lnSpc>
              <a:spcAft>
                <a:spcPts val="606"/>
              </a:spcAft>
              <a:buSzPct val="150000"/>
              <a:buFont typeface="Wingdings" pitchFamily="2" charset="2"/>
              <a:buChar char="ü"/>
            </a:pPr>
            <a:endParaRPr lang="ru-RU" sz="100" spc="-21" dirty="0">
              <a:solidFill>
                <a:srgbClr val="660066"/>
              </a:solidFill>
              <a:latin typeface="Tahoma"/>
              <a:cs typeface="Tahoma"/>
            </a:endParaRPr>
          </a:p>
          <a:p>
            <a:pPr marL="7701" algn="ctr">
              <a:lnSpc>
                <a:spcPct val="150000"/>
              </a:lnSpc>
              <a:spcAft>
                <a:spcPts val="606"/>
              </a:spcAft>
              <a:buSzPct val="150000"/>
            </a:pPr>
            <a:endParaRPr lang="ru-RU" sz="182" spc="-21" dirty="0">
              <a:solidFill>
                <a:srgbClr val="660066"/>
              </a:solidFill>
              <a:latin typeface="Tahoma"/>
              <a:cs typeface="Tahoma"/>
            </a:endParaRPr>
          </a:p>
          <a:p>
            <a:pPr marL="7701" algn="ctr">
              <a:lnSpc>
                <a:spcPct val="150000"/>
              </a:lnSpc>
              <a:spcAft>
                <a:spcPts val="606"/>
              </a:spcAft>
              <a:buSzPct val="150000"/>
              <a:buFont typeface="Wingdings" pitchFamily="2" charset="2"/>
              <a:buChar char="ü"/>
            </a:pPr>
            <a:r>
              <a:rPr lang="ru-RU" sz="1001" spc="-21" dirty="0" smtClean="0">
                <a:solidFill>
                  <a:srgbClr val="660066"/>
                </a:solidFill>
                <a:latin typeface="Tahoma"/>
                <a:cs typeface="Tahoma"/>
              </a:rPr>
              <a:t> </a:t>
            </a:r>
          </a:p>
          <a:p>
            <a:pPr marL="7701" algn="ctr">
              <a:lnSpc>
                <a:spcPct val="150000"/>
              </a:lnSpc>
              <a:spcAft>
                <a:spcPts val="606"/>
              </a:spcAft>
              <a:buSzPct val="150000"/>
              <a:buFont typeface="Wingdings" pitchFamily="2" charset="2"/>
              <a:buChar char="ü"/>
            </a:pPr>
            <a:endParaRPr lang="ru-RU" sz="1001" spc="-21" dirty="0" smtClean="0">
              <a:solidFill>
                <a:srgbClr val="660066"/>
              </a:solidFill>
              <a:latin typeface="Tahoma"/>
              <a:cs typeface="Tahoma"/>
            </a:endParaRPr>
          </a:p>
          <a:p>
            <a:pPr marL="7701" algn="ctr">
              <a:lnSpc>
                <a:spcPct val="150000"/>
              </a:lnSpc>
              <a:spcAft>
                <a:spcPts val="606"/>
              </a:spcAft>
              <a:buSzPct val="150000"/>
              <a:buFont typeface="Wingdings" pitchFamily="2" charset="2"/>
              <a:buChar char="ü"/>
            </a:pPr>
            <a:r>
              <a:rPr lang="ru-RU" sz="1001" spc="-21" dirty="0" smtClean="0">
                <a:solidFill>
                  <a:srgbClr val="660066"/>
                </a:solidFill>
                <a:latin typeface="Tahoma"/>
                <a:cs typeface="Tahoma"/>
              </a:rPr>
              <a:t> </a:t>
            </a:r>
          </a:p>
          <a:p>
            <a:pPr marL="7701" algn="ctr">
              <a:lnSpc>
                <a:spcPct val="150000"/>
              </a:lnSpc>
              <a:spcAft>
                <a:spcPts val="606"/>
              </a:spcAft>
              <a:buSzPct val="150000"/>
              <a:buFont typeface="Wingdings" pitchFamily="2" charset="2"/>
              <a:buChar char="ü"/>
            </a:pPr>
            <a:r>
              <a:rPr lang="ru-RU" sz="1001" spc="-21" dirty="0">
                <a:solidFill>
                  <a:srgbClr val="660066"/>
                </a:solidFill>
                <a:latin typeface="Tahoma"/>
                <a:cs typeface="Tahoma"/>
              </a:rPr>
              <a:t> базовый и углубленный уровни </a:t>
            </a:r>
            <a:endParaRPr lang="en-US" sz="1001" spc="-21" dirty="0">
              <a:solidFill>
                <a:srgbClr val="660066"/>
              </a:solidFill>
              <a:latin typeface="Tahoma"/>
              <a:cs typeface="Tahoma"/>
            </a:endParaRPr>
          </a:p>
          <a:p>
            <a:pPr marL="7701" algn="ctr">
              <a:lnSpc>
                <a:spcPct val="150000"/>
              </a:lnSpc>
              <a:spcAft>
                <a:spcPts val="910"/>
              </a:spcAft>
              <a:buSzPct val="150000"/>
              <a:buFont typeface="Wingdings" pitchFamily="2" charset="2"/>
              <a:buChar char="ü"/>
            </a:pPr>
            <a:r>
              <a:rPr lang="ru-RU" sz="1001" spc="-21" dirty="0" smtClean="0">
                <a:solidFill>
                  <a:srgbClr val="660066"/>
                </a:solidFill>
                <a:latin typeface="Tahoma"/>
                <a:cs typeface="Tahoma"/>
              </a:rPr>
              <a:t>Обеспеченность </a:t>
            </a:r>
            <a:r>
              <a:rPr lang="ru-RU" sz="1001" spc="-21" dirty="0">
                <a:solidFill>
                  <a:srgbClr val="660066"/>
                </a:solidFill>
                <a:latin typeface="Tahoma"/>
                <a:cs typeface="Tahoma"/>
              </a:rPr>
              <a:t>по всем предметам</a:t>
            </a:r>
          </a:p>
          <a:p>
            <a:pPr marL="7701" algn="ctr">
              <a:lnSpc>
                <a:spcPct val="150000"/>
              </a:lnSpc>
              <a:spcAft>
                <a:spcPts val="910"/>
              </a:spcAft>
              <a:buSzPct val="150000"/>
              <a:buFont typeface="Wingdings" pitchFamily="2" charset="2"/>
              <a:buChar char="ü"/>
            </a:pPr>
            <a:r>
              <a:rPr lang="ru-RU" sz="1001" spc="-21" dirty="0">
                <a:solidFill>
                  <a:srgbClr val="660066"/>
                </a:solidFill>
                <a:latin typeface="Tahoma"/>
                <a:cs typeface="Tahoma"/>
              </a:rPr>
              <a:t> </a:t>
            </a:r>
          </a:p>
          <a:p>
            <a:pPr marL="7701" algn="ctr">
              <a:lnSpc>
                <a:spcPct val="150000"/>
              </a:lnSpc>
              <a:spcAft>
                <a:spcPts val="910"/>
              </a:spcAft>
              <a:buSzPct val="150000"/>
              <a:buFont typeface="Wingdings" pitchFamily="2" charset="2"/>
              <a:buChar char="ü"/>
            </a:pPr>
            <a:r>
              <a:rPr lang="ru-RU" sz="1001" spc="-21" dirty="0">
                <a:solidFill>
                  <a:srgbClr val="660066"/>
                </a:solidFill>
                <a:latin typeface="Tahoma"/>
                <a:cs typeface="Tahoma"/>
              </a:rPr>
              <a:t>  </a:t>
            </a:r>
          </a:p>
          <a:p>
            <a:pPr marL="7701" algn="ctr">
              <a:lnSpc>
                <a:spcPct val="150000"/>
              </a:lnSpc>
              <a:spcAft>
                <a:spcPts val="910"/>
              </a:spcAft>
              <a:buSzPct val="150000"/>
              <a:buFont typeface="Wingdings" pitchFamily="2" charset="2"/>
              <a:buChar char="ü"/>
            </a:pPr>
            <a:r>
              <a:rPr lang="ru-RU" sz="1001" spc="-21" dirty="0">
                <a:solidFill>
                  <a:srgbClr val="660066"/>
                </a:solidFill>
                <a:latin typeface="Tahoma"/>
                <a:cs typeface="Tahoma"/>
              </a:rPr>
              <a:t> </a:t>
            </a:r>
            <a:endParaRPr lang="ru-RU" sz="1001" spc="-21" dirty="0" smtClean="0">
              <a:solidFill>
                <a:srgbClr val="660066"/>
              </a:solidFill>
              <a:latin typeface="Tahoma"/>
              <a:cs typeface="Tahoma"/>
            </a:endParaRPr>
          </a:p>
          <a:p>
            <a:pPr marL="7701" algn="ctr">
              <a:lnSpc>
                <a:spcPct val="150000"/>
              </a:lnSpc>
              <a:spcAft>
                <a:spcPts val="910"/>
              </a:spcAft>
              <a:buSzPct val="150000"/>
              <a:buFont typeface="Wingdings" pitchFamily="2" charset="2"/>
              <a:buChar char="ü"/>
            </a:pPr>
            <a:endParaRPr lang="ru-RU" sz="100" spc="-21" dirty="0">
              <a:solidFill>
                <a:srgbClr val="660066"/>
              </a:solidFill>
              <a:latin typeface="Tahoma"/>
              <a:cs typeface="Tahoma"/>
            </a:endParaRPr>
          </a:p>
          <a:p>
            <a:pPr marL="7701" algn="ctr">
              <a:lnSpc>
                <a:spcPct val="150000"/>
              </a:lnSpc>
              <a:spcAft>
                <a:spcPts val="910"/>
              </a:spcAft>
              <a:buSzPct val="150000"/>
              <a:buFont typeface="Wingdings" pitchFamily="2" charset="2"/>
              <a:buChar char="ü"/>
            </a:pPr>
            <a:r>
              <a:rPr lang="ru-RU" sz="1001" spc="-21" dirty="0" smtClean="0">
                <a:solidFill>
                  <a:srgbClr val="660066"/>
                </a:solidFill>
                <a:latin typeface="Tahoma"/>
                <a:cs typeface="Tahoma"/>
              </a:rPr>
              <a:t> </a:t>
            </a:r>
            <a:endParaRPr lang="ru-RU" sz="1001" spc="-21" dirty="0">
              <a:solidFill>
                <a:srgbClr val="660066"/>
              </a:solidFill>
              <a:latin typeface="Tahoma"/>
              <a:cs typeface="Tahoma"/>
            </a:endParaRPr>
          </a:p>
          <a:p>
            <a:pPr marL="7701" algn="ctr">
              <a:lnSpc>
                <a:spcPct val="150000"/>
              </a:lnSpc>
              <a:spcAft>
                <a:spcPts val="606"/>
              </a:spcAft>
              <a:buSzPct val="150000"/>
              <a:buFont typeface="Wingdings" pitchFamily="2" charset="2"/>
              <a:buChar char="ü"/>
            </a:pPr>
            <a:endParaRPr lang="ru-RU" sz="1001" spc="-21" dirty="0">
              <a:solidFill>
                <a:srgbClr val="660066"/>
              </a:solidFill>
              <a:latin typeface="Tahoma"/>
              <a:cs typeface="Tahoma"/>
            </a:endParaRPr>
          </a:p>
        </p:txBody>
      </p:sp>
      <p:sp>
        <p:nvSpPr>
          <p:cNvPr id="94" name="object 45"/>
          <p:cNvSpPr txBox="1"/>
          <p:nvPr/>
        </p:nvSpPr>
        <p:spPr>
          <a:xfrm>
            <a:off x="9480376" y="1556792"/>
            <a:ext cx="2253398" cy="5444742"/>
          </a:xfrm>
          <a:prstGeom prst="rect">
            <a:avLst/>
          </a:prstGeom>
        </p:spPr>
        <p:txBody>
          <a:bodyPr vert="horz" wrap="square" lIns="0" tIns="70467" rIns="0" bIns="0" rtlCol="0">
            <a:spAutoFit/>
          </a:bodyPr>
          <a:lstStyle/>
          <a:p>
            <a:pPr marL="7701" algn="ctr">
              <a:lnSpc>
                <a:spcPct val="150000"/>
              </a:lnSpc>
              <a:spcAft>
                <a:spcPts val="606"/>
              </a:spcAft>
              <a:buSzPct val="150000"/>
              <a:buFont typeface="Wingdings" pitchFamily="2" charset="2"/>
              <a:buChar char="ü"/>
            </a:pPr>
            <a:r>
              <a:rPr lang="ru-RU" sz="1001" spc="-21" dirty="0">
                <a:solidFill>
                  <a:srgbClr val="660066"/>
                </a:solidFill>
                <a:latin typeface="Tahoma"/>
                <a:cs typeface="Tahoma"/>
              </a:rPr>
              <a:t> </a:t>
            </a:r>
          </a:p>
          <a:p>
            <a:pPr marL="7701" algn="ctr">
              <a:lnSpc>
                <a:spcPct val="150000"/>
              </a:lnSpc>
              <a:spcAft>
                <a:spcPts val="606"/>
              </a:spcAft>
              <a:buSzPct val="150000"/>
              <a:buFont typeface="Wingdings" pitchFamily="2" charset="2"/>
              <a:buChar char="ü"/>
            </a:pPr>
            <a:r>
              <a:rPr lang="ru-RU" sz="1001" spc="-21" dirty="0">
                <a:solidFill>
                  <a:srgbClr val="660066"/>
                </a:solidFill>
                <a:latin typeface="Tahoma"/>
                <a:cs typeface="Tahoma"/>
              </a:rPr>
              <a:t> не менее 2 </a:t>
            </a:r>
            <a:r>
              <a:rPr lang="ru-RU" sz="1001" spc="-21" dirty="0" smtClean="0">
                <a:solidFill>
                  <a:srgbClr val="660066"/>
                </a:solidFill>
                <a:latin typeface="Tahoma"/>
                <a:cs typeface="Tahoma"/>
              </a:rPr>
              <a:t>профилей</a:t>
            </a:r>
          </a:p>
          <a:p>
            <a:pPr marL="7701" algn="ctr">
              <a:lnSpc>
                <a:spcPct val="150000"/>
              </a:lnSpc>
              <a:spcAft>
                <a:spcPts val="606"/>
              </a:spcAft>
              <a:buSzPct val="150000"/>
            </a:pPr>
            <a:r>
              <a:rPr lang="ru-RU" sz="400" spc="-21" dirty="0" smtClean="0">
                <a:solidFill>
                  <a:srgbClr val="660066"/>
                </a:solidFill>
                <a:latin typeface="Tahoma"/>
                <a:cs typeface="Tahoma"/>
              </a:rPr>
              <a:t> </a:t>
            </a:r>
          </a:p>
          <a:p>
            <a:pPr marL="7701" algn="ctr">
              <a:lnSpc>
                <a:spcPct val="150000"/>
              </a:lnSpc>
              <a:spcAft>
                <a:spcPts val="606"/>
              </a:spcAft>
              <a:buSzPct val="150000"/>
              <a:buFont typeface="Wingdings" pitchFamily="2" charset="2"/>
              <a:buChar char="ü"/>
            </a:pPr>
            <a:r>
              <a:rPr lang="ru-RU" sz="1001" spc="-21" dirty="0">
                <a:solidFill>
                  <a:srgbClr val="660066"/>
                </a:solidFill>
                <a:latin typeface="Tahoma"/>
                <a:cs typeface="Tahoma"/>
              </a:rPr>
              <a:t> </a:t>
            </a:r>
            <a:endParaRPr lang="ru-RU" sz="100" spc="-21" dirty="0">
              <a:solidFill>
                <a:srgbClr val="660066"/>
              </a:solidFill>
              <a:latin typeface="Tahoma"/>
              <a:cs typeface="Tahoma"/>
            </a:endParaRPr>
          </a:p>
          <a:p>
            <a:pPr marL="7701" algn="ctr">
              <a:lnSpc>
                <a:spcPct val="150000"/>
              </a:lnSpc>
              <a:spcAft>
                <a:spcPts val="606"/>
              </a:spcAft>
              <a:buSzPct val="150000"/>
            </a:pPr>
            <a:endParaRPr lang="ru-RU" sz="400" spc="-21" dirty="0">
              <a:solidFill>
                <a:srgbClr val="660066"/>
              </a:solidFill>
              <a:latin typeface="Tahoma"/>
              <a:cs typeface="Tahoma"/>
            </a:endParaRPr>
          </a:p>
          <a:p>
            <a:pPr marL="7701" algn="ctr">
              <a:lnSpc>
                <a:spcPct val="150000"/>
              </a:lnSpc>
              <a:spcAft>
                <a:spcPts val="606"/>
              </a:spcAft>
              <a:buSzPct val="150000"/>
              <a:buFont typeface="Wingdings" pitchFamily="2" charset="2"/>
              <a:buChar char="ü"/>
            </a:pPr>
            <a:r>
              <a:rPr lang="ru-RU" sz="1001" spc="-21" dirty="0">
                <a:solidFill>
                  <a:srgbClr val="660066"/>
                </a:solidFill>
                <a:latin typeface="Tahoma"/>
                <a:cs typeface="Tahoma"/>
              </a:rPr>
              <a:t> до 10 </a:t>
            </a:r>
            <a:r>
              <a:rPr lang="ru-RU" sz="1001" spc="-21" dirty="0" smtClean="0">
                <a:solidFill>
                  <a:srgbClr val="660066"/>
                </a:solidFill>
                <a:latin typeface="Tahoma"/>
                <a:cs typeface="Tahoma"/>
              </a:rPr>
              <a:t>часов</a:t>
            </a:r>
          </a:p>
          <a:p>
            <a:pPr marL="7701" algn="ctr">
              <a:lnSpc>
                <a:spcPct val="150000"/>
              </a:lnSpc>
              <a:spcAft>
                <a:spcPts val="606"/>
              </a:spcAft>
              <a:buSzPct val="150000"/>
              <a:buFont typeface="Wingdings" pitchFamily="2" charset="2"/>
              <a:buChar char="ü"/>
            </a:pPr>
            <a:endParaRPr lang="ru-RU" sz="700" spc="-21" dirty="0" smtClean="0">
              <a:solidFill>
                <a:srgbClr val="660066"/>
              </a:solidFill>
              <a:latin typeface="Tahoma"/>
              <a:cs typeface="Tahoma"/>
            </a:endParaRPr>
          </a:p>
          <a:p>
            <a:pPr marL="7701" algn="ctr">
              <a:lnSpc>
                <a:spcPct val="150000"/>
              </a:lnSpc>
              <a:spcAft>
                <a:spcPts val="606"/>
              </a:spcAft>
              <a:buSzPct val="150000"/>
              <a:buFont typeface="Wingdings" pitchFamily="2" charset="2"/>
              <a:buChar char="ü"/>
            </a:pPr>
            <a:r>
              <a:rPr lang="ru-RU" sz="1001" spc="-21" dirty="0">
                <a:solidFill>
                  <a:srgbClr val="660066"/>
                </a:solidFill>
                <a:latin typeface="Tahoma"/>
                <a:cs typeface="Tahoma"/>
              </a:rPr>
              <a:t> </a:t>
            </a:r>
            <a:endParaRPr lang="ru-RU" sz="1001" spc="-21" dirty="0" smtClean="0">
              <a:solidFill>
                <a:srgbClr val="660066"/>
              </a:solidFill>
              <a:latin typeface="Tahoma"/>
              <a:cs typeface="Tahoma"/>
            </a:endParaRPr>
          </a:p>
          <a:p>
            <a:pPr marL="7701" algn="ctr">
              <a:lnSpc>
                <a:spcPct val="150000"/>
              </a:lnSpc>
              <a:spcAft>
                <a:spcPts val="606"/>
              </a:spcAft>
              <a:buSzPct val="150000"/>
              <a:buFont typeface="Wingdings" pitchFamily="2" charset="2"/>
              <a:buChar char="ü"/>
            </a:pPr>
            <a:endParaRPr lang="ru-RU" sz="1001" spc="-21" dirty="0" smtClean="0">
              <a:solidFill>
                <a:srgbClr val="660066"/>
              </a:solidFill>
              <a:latin typeface="Tahoma"/>
              <a:cs typeface="Tahoma"/>
            </a:endParaRPr>
          </a:p>
          <a:p>
            <a:pPr marL="7701" algn="ctr">
              <a:lnSpc>
                <a:spcPct val="150000"/>
              </a:lnSpc>
              <a:spcAft>
                <a:spcPts val="606"/>
              </a:spcAft>
              <a:buSzPct val="150000"/>
              <a:buFont typeface="Wingdings" pitchFamily="2" charset="2"/>
              <a:buChar char="ü"/>
            </a:pPr>
            <a:r>
              <a:rPr lang="ru-RU" sz="1001" spc="-21" dirty="0">
                <a:solidFill>
                  <a:srgbClr val="660066"/>
                </a:solidFill>
                <a:latin typeface="Tahoma"/>
                <a:cs typeface="Tahoma"/>
              </a:rPr>
              <a:t> </a:t>
            </a:r>
            <a:endParaRPr lang="ru-RU" sz="1001" spc="-21" dirty="0" smtClean="0">
              <a:solidFill>
                <a:srgbClr val="660066"/>
              </a:solidFill>
              <a:latin typeface="Tahoma"/>
              <a:cs typeface="Tahoma"/>
            </a:endParaRPr>
          </a:p>
          <a:p>
            <a:pPr marL="7701" algn="ctr">
              <a:lnSpc>
                <a:spcPct val="150000"/>
              </a:lnSpc>
              <a:spcAft>
                <a:spcPts val="606"/>
              </a:spcAft>
              <a:buSzPct val="150000"/>
              <a:buFont typeface="Wingdings" pitchFamily="2" charset="2"/>
              <a:buChar char="ü"/>
            </a:pPr>
            <a:r>
              <a:rPr lang="ru-RU" sz="1001" spc="-21" dirty="0">
                <a:solidFill>
                  <a:srgbClr val="660066"/>
                </a:solidFill>
                <a:latin typeface="Tahoma"/>
                <a:cs typeface="Tahoma"/>
              </a:rPr>
              <a:t> базовый и углубленный уровни </a:t>
            </a:r>
            <a:endParaRPr lang="en-US" sz="1001" spc="-21" dirty="0">
              <a:solidFill>
                <a:srgbClr val="660066"/>
              </a:solidFill>
              <a:latin typeface="Tahoma"/>
              <a:cs typeface="Tahoma"/>
            </a:endParaRPr>
          </a:p>
          <a:p>
            <a:pPr marL="7701" algn="ctr">
              <a:lnSpc>
                <a:spcPct val="150000"/>
              </a:lnSpc>
              <a:spcAft>
                <a:spcPts val="910"/>
              </a:spcAft>
              <a:buSzPct val="150000"/>
              <a:buFont typeface="Wingdings" pitchFamily="2" charset="2"/>
              <a:buChar char="ü"/>
            </a:pPr>
            <a:r>
              <a:rPr lang="ru-RU" sz="1001" spc="-21" dirty="0" smtClean="0">
                <a:solidFill>
                  <a:srgbClr val="660066"/>
                </a:solidFill>
                <a:latin typeface="Tahoma"/>
                <a:cs typeface="Tahoma"/>
              </a:rPr>
              <a:t>Обеспеченность </a:t>
            </a:r>
            <a:r>
              <a:rPr lang="ru-RU" sz="1001" spc="-21" dirty="0">
                <a:solidFill>
                  <a:srgbClr val="660066"/>
                </a:solidFill>
                <a:latin typeface="Tahoma"/>
                <a:cs typeface="Tahoma"/>
              </a:rPr>
              <a:t>по всем предметам, конвергентные лаборатории</a:t>
            </a:r>
          </a:p>
          <a:p>
            <a:pPr marL="7701" algn="ctr">
              <a:lnSpc>
                <a:spcPct val="150000"/>
              </a:lnSpc>
              <a:spcAft>
                <a:spcPts val="910"/>
              </a:spcAft>
              <a:buSzPct val="150000"/>
              <a:buFont typeface="Wingdings" pitchFamily="2" charset="2"/>
              <a:buChar char="ü"/>
            </a:pPr>
            <a:r>
              <a:rPr lang="ru-RU" sz="1001" spc="-21" dirty="0">
                <a:solidFill>
                  <a:srgbClr val="660066"/>
                </a:solidFill>
                <a:latin typeface="Tahoma"/>
                <a:cs typeface="Tahoma"/>
              </a:rPr>
              <a:t> </a:t>
            </a:r>
          </a:p>
          <a:p>
            <a:pPr marL="7701" algn="ctr">
              <a:lnSpc>
                <a:spcPct val="150000"/>
              </a:lnSpc>
              <a:spcAft>
                <a:spcPts val="910"/>
              </a:spcAft>
              <a:buSzPct val="150000"/>
              <a:buFont typeface="Wingdings" pitchFamily="2" charset="2"/>
              <a:buChar char="ü"/>
            </a:pPr>
            <a:r>
              <a:rPr lang="ru-RU" sz="1001" spc="-21" dirty="0">
                <a:solidFill>
                  <a:srgbClr val="660066"/>
                </a:solidFill>
                <a:latin typeface="Tahoma"/>
                <a:cs typeface="Tahoma"/>
              </a:rPr>
              <a:t> </a:t>
            </a:r>
          </a:p>
          <a:p>
            <a:pPr marL="7701" algn="ctr">
              <a:lnSpc>
                <a:spcPct val="150000"/>
              </a:lnSpc>
              <a:spcAft>
                <a:spcPts val="910"/>
              </a:spcAft>
              <a:buSzPct val="150000"/>
              <a:buFont typeface="Wingdings" pitchFamily="2" charset="2"/>
              <a:buChar char="ü"/>
            </a:pPr>
            <a:r>
              <a:rPr lang="ru-RU" sz="1001" spc="-21" dirty="0">
                <a:solidFill>
                  <a:srgbClr val="660066"/>
                </a:solidFill>
                <a:latin typeface="Tahoma"/>
                <a:cs typeface="Tahoma"/>
              </a:rPr>
              <a:t> </a:t>
            </a:r>
            <a:endParaRPr lang="ru-RU" sz="1001" spc="-21" dirty="0" smtClean="0">
              <a:solidFill>
                <a:srgbClr val="660066"/>
              </a:solidFill>
              <a:latin typeface="Tahoma"/>
              <a:cs typeface="Tahoma"/>
            </a:endParaRPr>
          </a:p>
          <a:p>
            <a:pPr marL="7701" algn="ctr">
              <a:lnSpc>
                <a:spcPct val="150000"/>
              </a:lnSpc>
              <a:spcAft>
                <a:spcPts val="910"/>
              </a:spcAft>
              <a:buSzPct val="150000"/>
            </a:pPr>
            <a:endParaRPr lang="ru-RU" sz="100" spc="-21" dirty="0" smtClean="0">
              <a:solidFill>
                <a:srgbClr val="660066"/>
              </a:solidFill>
              <a:latin typeface="Tahoma"/>
              <a:cs typeface="Tahoma"/>
            </a:endParaRPr>
          </a:p>
          <a:p>
            <a:pPr marL="7701" algn="ctr">
              <a:lnSpc>
                <a:spcPct val="150000"/>
              </a:lnSpc>
              <a:spcAft>
                <a:spcPts val="910"/>
              </a:spcAft>
              <a:buSzPct val="150000"/>
              <a:buFont typeface="Wingdings" pitchFamily="2" charset="2"/>
              <a:buChar char="ü"/>
            </a:pPr>
            <a:r>
              <a:rPr lang="ru-RU" sz="1001" spc="-21" dirty="0" smtClean="0">
                <a:solidFill>
                  <a:srgbClr val="660066"/>
                </a:solidFill>
                <a:latin typeface="Tahoma"/>
                <a:cs typeface="Tahoma"/>
              </a:rPr>
              <a:t> </a:t>
            </a:r>
            <a:endParaRPr lang="ru-RU" sz="1001" spc="-21" dirty="0">
              <a:solidFill>
                <a:srgbClr val="660066"/>
              </a:solidFill>
              <a:latin typeface="Tahoma"/>
              <a:cs typeface="Tahoma"/>
            </a:endParaRPr>
          </a:p>
          <a:p>
            <a:pPr marL="7701" algn="ctr">
              <a:lnSpc>
                <a:spcPct val="150000"/>
              </a:lnSpc>
              <a:spcAft>
                <a:spcPts val="606"/>
              </a:spcAft>
              <a:buSzPct val="150000"/>
              <a:buFont typeface="Wingdings" pitchFamily="2" charset="2"/>
              <a:buChar char="ü"/>
            </a:pPr>
            <a:endParaRPr lang="ru-RU" sz="1001" spc="-21" dirty="0">
              <a:solidFill>
                <a:srgbClr val="660066"/>
              </a:solidFill>
              <a:latin typeface="Tahoma"/>
              <a:cs typeface="Tahoma"/>
            </a:endParaRPr>
          </a:p>
        </p:txBody>
      </p:sp>
      <p:sp>
        <p:nvSpPr>
          <p:cNvPr id="98" name="object 45"/>
          <p:cNvSpPr txBox="1"/>
          <p:nvPr/>
        </p:nvSpPr>
        <p:spPr>
          <a:xfrm>
            <a:off x="4871864" y="3212046"/>
            <a:ext cx="1848311" cy="225172"/>
          </a:xfrm>
          <a:prstGeom prst="rect">
            <a:avLst/>
          </a:prstGeom>
        </p:spPr>
        <p:txBody>
          <a:bodyPr vert="horz" wrap="square" lIns="0" tIns="70467" rIns="0" bIns="0" rtlCol="0">
            <a:spAutoFit/>
          </a:bodyPr>
          <a:lstStyle/>
          <a:p>
            <a:pPr marL="7701">
              <a:spcAft>
                <a:spcPts val="606"/>
              </a:spcAft>
              <a:buSzPct val="150000"/>
            </a:pPr>
            <a:r>
              <a:rPr lang="ru-RU" sz="1001" spc="-21" dirty="0">
                <a:solidFill>
                  <a:srgbClr val="031B83"/>
                </a:solidFill>
                <a:latin typeface="Tahoma"/>
                <a:cs typeface="Tahoma"/>
              </a:rPr>
              <a:t> </a:t>
            </a:r>
            <a:r>
              <a:rPr lang="ru-RU" sz="1001" b="1" spc="-21" dirty="0" smtClean="0">
                <a:solidFill>
                  <a:srgbClr val="031B83"/>
                </a:solidFill>
                <a:latin typeface="Tahoma"/>
                <a:cs typeface="Tahoma"/>
              </a:rPr>
              <a:t> </a:t>
            </a:r>
            <a:endParaRPr lang="en-US" sz="1001" b="1" spc="-45" dirty="0">
              <a:solidFill>
                <a:srgbClr val="F44336"/>
              </a:solidFill>
              <a:latin typeface="Tahoma"/>
              <a:cs typeface="Tahoma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2"/>
          </p:nvPr>
        </p:nvSpPr>
        <p:spPr>
          <a:xfrm>
            <a:off x="11139641" y="6361941"/>
            <a:ext cx="835531" cy="353943"/>
          </a:xfrm>
        </p:spPr>
        <p:txBody>
          <a:bodyPr/>
          <a:lstStyle/>
          <a:p>
            <a:pPr defTabSz="986912">
              <a:spcBef>
                <a:spcPts val="400"/>
              </a:spcBef>
            </a:pPr>
            <a:fld id="{86CB4B4D-7CA3-9044-876B-883B54F8677D}" type="slidenum">
              <a:rPr lang="ru-RU" sz="170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rPr>
              <a:pPr defTabSz="986912">
                <a:spcBef>
                  <a:spcPts val="400"/>
                </a:spcBef>
              </a:pPr>
              <a:t>22</a:t>
            </a:fld>
            <a:endParaRPr lang="ru-RU" sz="1700" dirty="0">
              <a:solidFill>
                <a:srgbClr val="80808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028991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2339441" y="5818910"/>
            <a:ext cx="7695210" cy="991590"/>
          </a:xfrm>
          <a:prstGeom prst="roundRect">
            <a:avLst/>
          </a:prstGeom>
          <a:solidFill>
            <a:schemeClr val="bg1"/>
          </a:solidFill>
          <a:ln>
            <a:solidFill>
              <a:srgbClr val="660033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"/>
              </a:lnSpc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848473" y="6395461"/>
            <a:ext cx="66771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dirty="0" smtClean="0">
                <a:latin typeface="Times New Roman"/>
              </a:rPr>
              <a:t>Разработка ООП, РП по учебным предметам/курсам, выявление дефицитов, изменение должностных инструкций работников, локальных НПА; выбор модели </a:t>
            </a:r>
            <a:r>
              <a:rPr lang="ru-RU" sz="900" dirty="0">
                <a:latin typeface="Times New Roman"/>
              </a:rPr>
              <a:t>организации </a:t>
            </a:r>
            <a:r>
              <a:rPr lang="ru-RU" sz="900" dirty="0" smtClean="0">
                <a:latin typeface="Times New Roman"/>
              </a:rPr>
              <a:t>образовательного процесса, работа с родителями по введению обновленных ФГОС</a:t>
            </a:r>
            <a:endParaRPr lang="ru-RU" sz="900" dirty="0">
              <a:latin typeface="Times New Roman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576144" y="4682053"/>
            <a:ext cx="7302951" cy="1016721"/>
          </a:xfrm>
          <a:prstGeom prst="roundRect">
            <a:avLst/>
          </a:prstGeom>
          <a:solidFill>
            <a:schemeClr val="bg1"/>
          </a:solidFill>
          <a:ln>
            <a:solidFill>
              <a:srgbClr val="660033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80000"/>
              </a:lnSpc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РЕГИОНАЛЬНЫЕ ИНФОРМАЦИОННЫЕ </a:t>
            </a:r>
          </a:p>
          <a:p>
            <a:pPr lvl="0" algn="ctr">
              <a:lnSpc>
                <a:spcPct val="80000"/>
              </a:lnSpc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МЕТОДИЧЕСКИЕ ЦЕНТРЫ И УМО, ТЬЮТОРСКИЕ КОМАНДЫ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812848" y="5374182"/>
            <a:ext cx="68295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dirty="0">
                <a:latin typeface="Times New Roman"/>
              </a:rPr>
              <a:t>Анализ изменений примерной ООП, изучение проектов РП, конструктора РП, выставленных на сайте ИСРО, инструментов введения обновленных ФГОС, сопровождение деятельности ММС, методических групп педагогов по введению обновленных ФГОС</a:t>
            </a:r>
            <a:endParaRPr lang="ru-RU" sz="900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075707" y="3703722"/>
            <a:ext cx="6246051" cy="893938"/>
          </a:xfrm>
          <a:prstGeom prst="roundRect">
            <a:avLst/>
          </a:prstGeom>
          <a:solidFill>
            <a:schemeClr val="bg1"/>
          </a:solidFill>
          <a:ln>
            <a:solidFill>
              <a:srgbClr val="660033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Региональные центры цифровых технологий, развития талантов и оценки качества образования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777221" y="4287703"/>
            <a:ext cx="66771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dirty="0">
                <a:latin typeface="Times New Roman"/>
              </a:rPr>
              <a:t>Техническая поддержка и технологическое развитие региональной системы образования, организация сопряжения дополнительного образования с общим образованием, мониторинг результатов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455719" y="2629602"/>
            <a:ext cx="5403274" cy="961311"/>
          </a:xfrm>
          <a:prstGeom prst="roundRect">
            <a:avLst/>
          </a:prstGeom>
          <a:solidFill>
            <a:schemeClr val="bg1"/>
          </a:solidFill>
          <a:ln>
            <a:solidFill>
              <a:srgbClr val="660033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ЕДИНЫЙ РЕГИОНАЛЬНЫЙ РЕСУРСНЫЙ ЦЕНТР</a:t>
            </a:r>
          </a:p>
          <a:p>
            <a:pPr algn="ctr">
              <a:lnSpc>
                <a:spcPct val="80000"/>
              </a:lnSpc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БАЗЕ ИРО/ЦНППМ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289456" y="3242587"/>
            <a:ext cx="57749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dirty="0">
                <a:latin typeface="Times New Roman"/>
                <a:ea typeface="Calibri"/>
              </a:rPr>
              <a:t>Организация и проведение КПК, семинаров/совещаний для муниципальных методических служб по организационному и методическому сопровождению введения обновленных ФГОС</a:t>
            </a:r>
            <a:endParaRPr lang="ru-RU" sz="900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764486" y="1488128"/>
            <a:ext cx="4655119" cy="1039340"/>
          </a:xfrm>
          <a:prstGeom prst="roundRect">
            <a:avLst/>
          </a:prstGeom>
          <a:solidFill>
            <a:schemeClr val="bg1"/>
          </a:solidFill>
          <a:ln>
            <a:solidFill>
              <a:srgbClr val="660033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ОИВ</a:t>
            </a:r>
          </a:p>
          <a:p>
            <a:pPr algn="ctr">
              <a:lnSpc>
                <a:spcPct val="80000"/>
              </a:lnSpc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РЕГИОНАЛЬНАЯ КООРДИНАЦИОННАЯ ГРУППА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162299" y="2247108"/>
            <a:ext cx="4257306" cy="315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900" dirty="0">
                <a:latin typeface="Times New Roman"/>
                <a:ea typeface="Calibri"/>
              </a:rPr>
              <a:t>Планирование, координация, контроль, корректирующие мероприятия по введению обновленных </a:t>
            </a:r>
            <a:r>
              <a:rPr lang="ru-RU" sz="900" dirty="0" smtClean="0">
                <a:latin typeface="Times New Roman"/>
                <a:ea typeface="Calibri"/>
              </a:rPr>
              <a:t>ФГОС, выявление </a:t>
            </a:r>
            <a:r>
              <a:rPr lang="ru-RU" sz="900" dirty="0">
                <a:latin typeface="Times New Roman"/>
                <a:ea typeface="Calibri"/>
              </a:rPr>
              <a:t>дефицитов</a:t>
            </a:r>
            <a:endParaRPr lang="ru-RU" sz="900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227616" y="716970"/>
            <a:ext cx="3811979" cy="676894"/>
          </a:xfrm>
          <a:prstGeom prst="roundRect">
            <a:avLst/>
          </a:prstGeom>
          <a:solidFill>
            <a:schemeClr val="bg1"/>
          </a:solidFill>
          <a:ln>
            <a:solidFill>
              <a:srgbClr val="660033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"/>
              </a:lnSpc>
            </a:pP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МИНПРОСВЕЩЕНИЯ РОССИИ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243450" y="1045809"/>
            <a:ext cx="37961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dirty="0">
                <a:latin typeface="Times New Roman"/>
              </a:rPr>
              <a:t>Координационная группа и Совет по </a:t>
            </a:r>
            <a:r>
              <a:rPr lang="ru-RU" sz="900" dirty="0" smtClean="0">
                <a:latin typeface="Times New Roman"/>
              </a:rPr>
              <a:t>ФГОС: общее управление процессом и выработка рекомендаций по корректирующим действиям </a:t>
            </a:r>
            <a:endParaRPr lang="ru-RU" sz="900" dirty="0">
              <a:latin typeface="Times New Roman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0" y="83127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ФЕДЕРАЛЬНАЯ ОРГАНИЗАЦИОННО-УПРАВЛЕНЧЕСКАЯ </a:t>
            </a:r>
            <a:r>
              <a:rPr lang="ru-RU" sz="18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ВВЕДЕНИЯ ОБНОВЛЕННЫХ ФГОС</a:t>
            </a:r>
            <a:endParaRPr lang="ru-RU" sz="18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84" t="15075" r="2763" b="74105"/>
          <a:stretch/>
        </p:blipFill>
        <p:spPr bwMode="auto">
          <a:xfrm>
            <a:off x="1131280" y="2064623"/>
            <a:ext cx="855382" cy="860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9" t="17100" r="2291" b="70124"/>
          <a:stretch/>
        </p:blipFill>
        <p:spPr bwMode="auto">
          <a:xfrm>
            <a:off x="167701" y="1329683"/>
            <a:ext cx="1905000" cy="653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2" t="7120" r="77096" b="80536"/>
          <a:stretch/>
        </p:blipFill>
        <p:spPr bwMode="auto">
          <a:xfrm>
            <a:off x="158200" y="2007949"/>
            <a:ext cx="927426" cy="91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Скругленный прямоугольник 25"/>
          <p:cNvSpPr/>
          <p:nvPr/>
        </p:nvSpPr>
        <p:spPr>
          <a:xfrm>
            <a:off x="117121" y="652789"/>
            <a:ext cx="1984820" cy="676894"/>
          </a:xfrm>
          <a:prstGeom prst="roundRect">
            <a:avLst/>
          </a:prstGeom>
          <a:solidFill>
            <a:schemeClr val="bg1"/>
          </a:solidFill>
          <a:ln>
            <a:solidFill>
              <a:srgbClr val="660033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Федеральные организации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7730" y="3261996"/>
            <a:ext cx="2034211" cy="676894"/>
          </a:xfrm>
          <a:prstGeom prst="roundRect">
            <a:avLst/>
          </a:prstGeom>
          <a:solidFill>
            <a:schemeClr val="bg1"/>
          </a:solidFill>
          <a:ln>
            <a:solidFill>
              <a:srgbClr val="660033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Региональные организации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Google Shape;1994;p114"/>
          <p:cNvSpPr/>
          <p:nvPr/>
        </p:nvSpPr>
        <p:spPr>
          <a:xfrm>
            <a:off x="67730" y="4088770"/>
            <a:ext cx="2034211" cy="960027"/>
          </a:xfrm>
          <a:prstGeom prst="rect">
            <a:avLst/>
          </a:prstGeom>
          <a:solidFill>
            <a:srgbClr val="FFFFFF"/>
          </a:solidFill>
          <a:ln>
            <a:solidFill>
              <a:srgbClr val="660033"/>
            </a:solidFill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10" tIns="91410" rIns="91410" bIns="91410" anchor="ctr" anchorCtr="0">
            <a:noAutofit/>
          </a:bodyPr>
          <a:lstStyle/>
          <a:p>
            <a:pPr algn="just"/>
            <a:r>
              <a:rPr lang="ru-RU" sz="12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ИРО, ЦНППМ, РУМО, методические советы, методические отделы</a:t>
            </a: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92426" y="5136319"/>
            <a:ext cx="2009516" cy="676894"/>
          </a:xfrm>
          <a:prstGeom prst="roundRect">
            <a:avLst/>
          </a:prstGeom>
          <a:solidFill>
            <a:schemeClr val="bg1"/>
          </a:solidFill>
          <a:ln>
            <a:solidFill>
              <a:srgbClr val="660033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организации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Google Shape;1994;p114"/>
          <p:cNvSpPr/>
          <p:nvPr/>
        </p:nvSpPr>
        <p:spPr>
          <a:xfrm>
            <a:off x="79606" y="5916646"/>
            <a:ext cx="2058906" cy="478816"/>
          </a:xfrm>
          <a:prstGeom prst="rect">
            <a:avLst/>
          </a:prstGeom>
          <a:solidFill>
            <a:srgbClr val="FFFFFF"/>
          </a:solidFill>
          <a:ln>
            <a:solidFill>
              <a:srgbClr val="660033"/>
            </a:solidFill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10" tIns="91410" rIns="91410" bIns="91410" anchor="ctr" anchorCtr="0">
            <a:noAutofit/>
          </a:bodyPr>
          <a:lstStyle/>
          <a:p>
            <a:pPr algn="ctr"/>
            <a:r>
              <a:rPr lang="ru-RU" sz="1200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ИМК, МУМО</a:t>
            </a:r>
            <a:endParaRPr lang="ru-RU" sz="1200" dirty="0"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61" t="22798" r="4837" b="12099"/>
          <a:stretch/>
        </p:blipFill>
        <p:spPr bwMode="auto">
          <a:xfrm>
            <a:off x="10077855" y="974834"/>
            <a:ext cx="2114153" cy="5877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7" name="Прямая со стрелкой 36"/>
          <p:cNvCxnSpPr/>
          <p:nvPr/>
        </p:nvCxnSpPr>
        <p:spPr>
          <a:xfrm>
            <a:off x="2233512" y="943736"/>
            <a:ext cx="0" cy="5644094"/>
          </a:xfrm>
          <a:prstGeom prst="straightConnector1">
            <a:avLst/>
          </a:prstGeom>
          <a:ln w="12700">
            <a:solidFill>
              <a:srgbClr val="660033"/>
            </a:solidFill>
            <a:prstDash val="sysDash"/>
            <a:headEnd type="arrow"/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50" name="Google Shape;1994;p114"/>
          <p:cNvSpPr/>
          <p:nvPr/>
        </p:nvSpPr>
        <p:spPr>
          <a:xfrm>
            <a:off x="79606" y="6478161"/>
            <a:ext cx="2058906" cy="332339"/>
          </a:xfrm>
          <a:prstGeom prst="rect">
            <a:avLst/>
          </a:prstGeom>
          <a:solidFill>
            <a:srgbClr val="FFFFFF"/>
          </a:solidFill>
          <a:ln>
            <a:solidFill>
              <a:srgbClr val="660033"/>
            </a:solidFill>
          </a:ln>
          <a:effectLst>
            <a:outerShdw blurRad="114300" dist="47625" dir="7380000" algn="bl" rotWithShape="0">
              <a:srgbClr val="434343">
                <a:alpha val="37250"/>
              </a:srgbClr>
            </a:outerShdw>
          </a:effectLst>
        </p:spPr>
        <p:txBody>
          <a:bodyPr spcFirstLastPara="1" wrap="square" lIns="91410" tIns="91410" rIns="91410" bIns="91410" anchor="ctr" anchorCtr="0">
            <a:noAutofit/>
          </a:bodyPr>
          <a:lstStyle/>
          <a:p>
            <a:pPr algn="ctr"/>
            <a:r>
              <a:rPr lang="ru-RU" sz="1200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Школьные УМО</a:t>
            </a:r>
            <a:endParaRPr lang="ru-RU" sz="1200" dirty="0"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3725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61" t="22798" r="4837" b="12099"/>
          <a:stretch/>
        </p:blipFill>
        <p:spPr bwMode="auto">
          <a:xfrm>
            <a:off x="10077847" y="980529"/>
            <a:ext cx="2114153" cy="5877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29554" y="242364"/>
            <a:ext cx="960763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 algn="just">
              <a:lnSpc>
                <a:spcPct val="150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66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ОСНОВНЫЕ ИЗМЕНЕНИЯ В ОБНОВЛЕННЫХ ФГОС НОО и ООО</a:t>
            </a:r>
            <a:endParaRPr lang="ru-RU" sz="1800" b="1" dirty="0">
              <a:solidFill>
                <a:srgbClr val="660066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130" y="242364"/>
            <a:ext cx="728133" cy="61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951680" y="1599708"/>
            <a:ext cx="3998983" cy="1170787"/>
          </a:xfrm>
          <a:prstGeom prst="roundRect">
            <a:avLst/>
          </a:prstGeom>
          <a:solidFill>
            <a:schemeClr val="bg1"/>
          </a:solidFill>
          <a:ln>
            <a:solidFill>
              <a:srgbClr val="660033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500" dirty="0" smtClean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Детализированы требования </a:t>
            </a:r>
            <a:r>
              <a:rPr lang="ru-RU" sz="1500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результатам и условиям реализации основных образовательных программ 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827595" y="1599708"/>
            <a:ext cx="4246776" cy="1170787"/>
          </a:xfrm>
          <a:prstGeom prst="roundRect">
            <a:avLst/>
          </a:prstGeom>
          <a:solidFill>
            <a:schemeClr val="bg1"/>
          </a:solidFill>
          <a:ln>
            <a:solidFill>
              <a:srgbClr val="660033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500" dirty="0" smtClean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Пересмотреть содержание рабочих программ по учебным предметам (методические рекомендации размещены на портале «Единое содержание общего образования» </a:t>
            </a:r>
            <a:r>
              <a:rPr lang="en-US" sz="1600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en-US" sz="1600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://edsoo.ru</a:t>
            </a:r>
            <a:r>
              <a:rPr lang="en-US" sz="1600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1500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597390" y="909873"/>
            <a:ext cx="24643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b="1" dirty="0" smtClean="0">
                <a:solidFill>
                  <a:srgbClr val="660066"/>
                </a:solidFill>
                <a:latin typeface="Times New Roman" panose="02020603050405020304" pitchFamily="18" charset="0"/>
              </a:rPr>
              <a:t>ИЗМЕНЕНИЯ ФГОС</a:t>
            </a:r>
            <a:endParaRPr lang="ru-RU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208603" y="937226"/>
            <a:ext cx="34739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800" b="1" dirty="0" smtClean="0">
                <a:solidFill>
                  <a:srgbClr val="66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НЕОБХОДИМЫЕ ДЕЙСТВИЯ</a:t>
            </a:r>
            <a:endParaRPr lang="ru-RU" b="1" dirty="0"/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5827595" y="2888401"/>
            <a:ext cx="4235917" cy="2010481"/>
          </a:xfrm>
          <a:prstGeom prst="roundRect">
            <a:avLst/>
          </a:prstGeom>
          <a:solidFill>
            <a:schemeClr val="bg1"/>
          </a:solidFill>
          <a:ln>
            <a:solidFill>
              <a:srgbClr val="660033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500" dirty="0" smtClean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Пересмотреть учебный план начального общего и основного общего образования, рабочие программы </a:t>
            </a:r>
            <a:r>
              <a:rPr lang="ru-RU" sz="1500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учебным предметам, </a:t>
            </a:r>
            <a:r>
              <a:rPr lang="ru-RU" sz="1500" dirty="0" smtClean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</a:t>
            </a:r>
            <a:r>
              <a:rPr lang="ru-RU" sz="1500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внеурочной </a:t>
            </a:r>
            <a:r>
              <a:rPr lang="ru-RU" sz="1500" dirty="0" smtClean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(примерные рабочие программы размещены на портале «Единое </a:t>
            </a:r>
            <a:r>
              <a:rPr lang="ru-RU" sz="1500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общего образования» https://edsoo.ru/)</a:t>
            </a:r>
          </a:p>
          <a:p>
            <a:pPr algn="just"/>
            <a:endParaRPr lang="ru-RU" sz="1500" dirty="0">
              <a:solidFill>
                <a:srgbClr val="66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992622" y="5040290"/>
            <a:ext cx="3998983" cy="700406"/>
          </a:xfrm>
          <a:prstGeom prst="roundRect">
            <a:avLst/>
          </a:prstGeom>
          <a:solidFill>
            <a:schemeClr val="bg1"/>
          </a:solidFill>
          <a:ln>
            <a:solidFill>
              <a:srgbClr val="660033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500" dirty="0" smtClean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Разъяснено понятие </a:t>
            </a:r>
            <a:r>
              <a:rPr lang="ru-RU" sz="1500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«современная информационно-образовательная среда»</a:t>
            </a: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5827596" y="5040289"/>
            <a:ext cx="4246774" cy="700407"/>
          </a:xfrm>
          <a:prstGeom prst="roundRect">
            <a:avLst/>
          </a:prstGeom>
          <a:solidFill>
            <a:schemeClr val="bg1"/>
          </a:solidFill>
          <a:ln>
            <a:solidFill>
              <a:srgbClr val="660033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500" dirty="0" smtClean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 использовать целевую модель </a:t>
            </a:r>
            <a:r>
              <a:rPr lang="ru-RU" sz="1500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цифровой образовательной </a:t>
            </a:r>
            <a:r>
              <a:rPr lang="ru-RU" sz="1500" dirty="0" smtClean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среды</a:t>
            </a:r>
            <a:endParaRPr lang="ru-RU" sz="1500" dirty="0">
              <a:solidFill>
                <a:srgbClr val="66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977779" y="6004931"/>
            <a:ext cx="4013826" cy="700406"/>
          </a:xfrm>
          <a:prstGeom prst="roundRect">
            <a:avLst/>
          </a:prstGeom>
          <a:solidFill>
            <a:schemeClr val="bg1"/>
          </a:solidFill>
          <a:ln>
            <a:solidFill>
              <a:srgbClr val="660033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500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1500" dirty="0" smtClean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етализирован </a:t>
            </a:r>
            <a:r>
              <a:rPr lang="ru-RU" sz="1500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воспитательный компонент в деятельности учителя и школы</a:t>
            </a: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5827596" y="6004932"/>
            <a:ext cx="4235916" cy="700406"/>
          </a:xfrm>
          <a:prstGeom prst="roundRect">
            <a:avLst/>
          </a:prstGeom>
          <a:solidFill>
            <a:schemeClr val="bg1"/>
          </a:solidFill>
          <a:ln>
            <a:solidFill>
              <a:srgbClr val="660033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500" dirty="0" smtClean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Обновить рабочие программы воспитания</a:t>
            </a:r>
            <a:endParaRPr lang="ru-RU" sz="1500" dirty="0">
              <a:solidFill>
                <a:srgbClr val="66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6" name="Группа 55"/>
          <p:cNvGrpSpPr/>
          <p:nvPr/>
        </p:nvGrpSpPr>
        <p:grpSpPr>
          <a:xfrm>
            <a:off x="992623" y="2888401"/>
            <a:ext cx="4196515" cy="2010481"/>
            <a:chOff x="992623" y="2478966"/>
            <a:chExt cx="4196515" cy="2010481"/>
          </a:xfrm>
        </p:grpSpPr>
        <p:cxnSp>
          <p:nvCxnSpPr>
            <p:cNvPr id="55" name="Прямая соединительная линия 54"/>
            <p:cNvCxnSpPr/>
            <p:nvPr/>
          </p:nvCxnSpPr>
          <p:spPr>
            <a:xfrm flipV="1">
              <a:off x="4811022" y="2789334"/>
              <a:ext cx="374626" cy="380"/>
            </a:xfrm>
            <a:prstGeom prst="line">
              <a:avLst/>
            </a:prstGeom>
            <a:ln w="28575">
              <a:solidFill>
                <a:srgbClr val="CC66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Группа 31"/>
            <p:cNvGrpSpPr/>
            <p:nvPr/>
          </p:nvGrpSpPr>
          <p:grpSpPr>
            <a:xfrm>
              <a:off x="992623" y="2478966"/>
              <a:ext cx="4196515" cy="2010481"/>
              <a:chOff x="1107568" y="2677292"/>
              <a:chExt cx="4045571" cy="2010481"/>
            </a:xfrm>
          </p:grpSpPr>
          <p:cxnSp>
            <p:nvCxnSpPr>
              <p:cNvPr id="6" name="Прямая соединительная линия 5"/>
              <p:cNvCxnSpPr/>
              <p:nvPr/>
            </p:nvCxnSpPr>
            <p:spPr>
              <a:xfrm>
                <a:off x="5139320" y="2986770"/>
                <a:ext cx="0" cy="1645907"/>
              </a:xfrm>
              <a:prstGeom prst="line">
                <a:avLst/>
              </a:prstGeom>
              <a:ln w="28575">
                <a:solidFill>
                  <a:srgbClr val="CC66FF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Прямая соединительная линия 29"/>
              <p:cNvCxnSpPr/>
              <p:nvPr/>
            </p:nvCxnSpPr>
            <p:spPr>
              <a:xfrm flipV="1">
                <a:off x="4778513" y="4613772"/>
                <a:ext cx="374626" cy="380"/>
              </a:xfrm>
              <a:prstGeom prst="line">
                <a:avLst/>
              </a:prstGeom>
              <a:ln w="28575">
                <a:solidFill>
                  <a:srgbClr val="CC66FF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Скругленный прямоугольник 11"/>
              <p:cNvSpPr/>
              <p:nvPr/>
            </p:nvSpPr>
            <p:spPr>
              <a:xfrm>
                <a:off x="1110919" y="2677292"/>
                <a:ext cx="3855143" cy="645457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660033"/>
                </a:solidFill>
              </a:ln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ru-RU" sz="1500" dirty="0" smtClean="0">
                    <a:solidFill>
                      <a:srgbClr val="660033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Изменился общий </a:t>
                </a:r>
                <a:r>
                  <a:rPr lang="ru-RU" sz="1500" dirty="0">
                    <a:solidFill>
                      <a:srgbClr val="660033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объем аудиторной работы </a:t>
                </a:r>
                <a:r>
                  <a:rPr lang="ru-RU" sz="1500" dirty="0" smtClean="0">
                    <a:solidFill>
                      <a:srgbClr val="660033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обучающихся</a:t>
                </a:r>
                <a:endParaRPr lang="ru-RU" sz="1500" dirty="0">
                  <a:solidFill>
                    <a:srgbClr val="6600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Скругленный прямоугольник 12"/>
              <p:cNvSpPr/>
              <p:nvPr/>
            </p:nvSpPr>
            <p:spPr>
              <a:xfrm>
                <a:off x="1110918" y="3392862"/>
                <a:ext cx="3855143" cy="645457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660033"/>
                </a:solidFill>
              </a:ln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ru-RU" sz="1500" dirty="0" smtClean="0">
                    <a:solidFill>
                      <a:srgbClr val="660033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Изменилось количество </a:t>
                </a:r>
                <a:r>
                  <a:rPr lang="ru-RU" sz="1500" dirty="0">
                    <a:solidFill>
                      <a:srgbClr val="660033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учебных предметов, изучающихся на углубленном уровне</a:t>
                </a:r>
              </a:p>
            </p:txBody>
          </p:sp>
          <p:sp>
            <p:nvSpPr>
              <p:cNvPr id="14" name="Скругленный прямоугольник 13"/>
              <p:cNvSpPr/>
              <p:nvPr/>
            </p:nvSpPr>
            <p:spPr>
              <a:xfrm>
                <a:off x="1107568" y="4099958"/>
                <a:ext cx="3855143" cy="587815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660033"/>
                </a:solidFill>
              </a:ln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ru-RU" sz="1500" dirty="0" smtClean="0">
                    <a:solidFill>
                      <a:srgbClr val="660033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Введено </a:t>
                </a:r>
                <a:r>
                  <a:rPr lang="ru-RU" sz="1500" dirty="0">
                    <a:solidFill>
                      <a:srgbClr val="660033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понятие </a:t>
                </a:r>
                <a:r>
                  <a:rPr lang="ru-RU" sz="1500" dirty="0" smtClean="0">
                    <a:solidFill>
                      <a:srgbClr val="660033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«</a:t>
                </a:r>
                <a:r>
                  <a:rPr lang="ru-RU" sz="1500" dirty="0">
                    <a:solidFill>
                      <a:srgbClr val="660033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учебный модуль»</a:t>
                </a:r>
              </a:p>
            </p:txBody>
          </p:sp>
        </p:grpSp>
      </p:grpSp>
      <p:cxnSp>
        <p:nvCxnSpPr>
          <p:cNvPr id="34" name="Прямая со стрелкой 33"/>
          <p:cNvCxnSpPr/>
          <p:nvPr/>
        </p:nvCxnSpPr>
        <p:spPr>
          <a:xfrm flipV="1">
            <a:off x="5185648" y="3959164"/>
            <a:ext cx="659756" cy="1588"/>
          </a:xfrm>
          <a:prstGeom prst="straightConnector1">
            <a:avLst/>
          </a:prstGeom>
          <a:ln w="28575">
            <a:solidFill>
              <a:srgbClr val="CC66FF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>
            <a:off x="4991605" y="5412884"/>
            <a:ext cx="835989" cy="2865"/>
          </a:xfrm>
          <a:prstGeom prst="straightConnector1">
            <a:avLst/>
          </a:prstGeom>
          <a:ln w="28575">
            <a:solidFill>
              <a:srgbClr val="CC66FF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>
            <a:off x="5009415" y="6369102"/>
            <a:ext cx="835989" cy="2865"/>
          </a:xfrm>
          <a:prstGeom prst="straightConnector1">
            <a:avLst/>
          </a:prstGeom>
          <a:ln w="28575">
            <a:solidFill>
              <a:srgbClr val="CC66FF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/>
          <p:nvPr/>
        </p:nvCxnSpPr>
        <p:spPr>
          <a:xfrm>
            <a:off x="4964311" y="2136097"/>
            <a:ext cx="835989" cy="2865"/>
          </a:xfrm>
          <a:prstGeom prst="straightConnector1">
            <a:avLst/>
          </a:prstGeom>
          <a:ln w="28575">
            <a:solidFill>
              <a:srgbClr val="CC66FF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Стрелка вниз 18"/>
          <p:cNvSpPr/>
          <p:nvPr/>
        </p:nvSpPr>
        <p:spPr>
          <a:xfrm>
            <a:off x="2700796" y="1277644"/>
            <a:ext cx="257582" cy="225226"/>
          </a:xfrm>
          <a:prstGeom prst="downArrow">
            <a:avLst/>
          </a:prstGeom>
          <a:solidFill>
            <a:srgbClr val="CC66FF"/>
          </a:solidFill>
          <a:ln>
            <a:solidFill>
              <a:srgbClr val="CC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8" name="Стрелка вниз 47"/>
          <p:cNvSpPr/>
          <p:nvPr/>
        </p:nvSpPr>
        <p:spPr>
          <a:xfrm>
            <a:off x="7816762" y="1306558"/>
            <a:ext cx="257582" cy="225226"/>
          </a:xfrm>
          <a:prstGeom prst="downArrow">
            <a:avLst/>
          </a:prstGeom>
          <a:solidFill>
            <a:srgbClr val="CC66FF"/>
          </a:solidFill>
          <a:ln>
            <a:solidFill>
              <a:srgbClr val="CC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0792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1173364" y="295072"/>
            <a:ext cx="10472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b="1" dirty="0" smtClean="0">
                <a:solidFill>
                  <a:srgbClr val="66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ПОСЛЕДОВАТЕЛЬНОСТЬ ДЕЙСТВИЙ ПО ВВЕДЕНИЮ ОБНОВЛЕННЫХ ФГОС НОО и ООО</a:t>
            </a:r>
            <a:endParaRPr lang="ru-RU" dirty="0"/>
          </a:p>
        </p:txBody>
      </p:sp>
      <p:pic>
        <p:nvPicPr>
          <p:cNvPr id="16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74" y="171762"/>
            <a:ext cx="728133" cy="61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61" t="22798" r="4837" b="12099"/>
          <a:stretch/>
        </p:blipFill>
        <p:spPr bwMode="auto">
          <a:xfrm>
            <a:off x="10077847" y="980529"/>
            <a:ext cx="2114153" cy="5877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1066831"/>
              </p:ext>
            </p:extLst>
          </p:nvPr>
        </p:nvGraphicFramePr>
        <p:xfrm>
          <a:off x="538009" y="1502907"/>
          <a:ext cx="9314329" cy="453034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31654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561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1136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3712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6288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3409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159099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043188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850006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</a:tblGrid>
              <a:tr h="3721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Класс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24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2022/2023 уч. год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292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en-US" sz="18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8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/202</a:t>
                      </a:r>
                      <a:r>
                        <a:rPr lang="en-US" sz="18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18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уч. год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454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2024/2025 уч. год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508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2025/2026 уч. год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305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2026/2027 уч. год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71500">
                <a:tc gridSpan="6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Обязательное 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введение ФГОС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Рекомендуемое введение ФГОС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Введение ФГОС по мере готовности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Обществознание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Физика, информатика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Химия, ОБЖ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grpSp>
        <p:nvGrpSpPr>
          <p:cNvPr id="22" name="Группа 21"/>
          <p:cNvGrpSpPr/>
          <p:nvPr/>
        </p:nvGrpSpPr>
        <p:grpSpPr>
          <a:xfrm>
            <a:off x="4021355" y="5139605"/>
            <a:ext cx="1052919" cy="852691"/>
            <a:chOff x="6169454" y="6226174"/>
            <a:chExt cx="896206" cy="462177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6339744" y="6386204"/>
              <a:ext cx="499206" cy="122483"/>
            </a:xfrm>
            <a:prstGeom prst="rect">
              <a:avLst/>
            </a:prstGeom>
            <a:solidFill>
              <a:srgbClr val="70AD47"/>
            </a:solidFill>
            <a:ln w="1270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endParaRPr lang="ru-RU" dirty="0">
                <a:solidFill>
                  <a:srgbClr val="660033"/>
                </a:solidFill>
              </a:endParaRP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6599667" y="6561813"/>
              <a:ext cx="465993" cy="126538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endParaRPr lang="ru-RU" dirty="0">
                <a:solidFill>
                  <a:srgbClr val="660033"/>
                </a:solidFill>
              </a:endParaRPr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6169454" y="6226174"/>
              <a:ext cx="430212" cy="114300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endParaRPr lang="ru-RU" dirty="0">
                <a:solidFill>
                  <a:srgbClr val="66003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8256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vedtver.ru/wp-content/uploads/2021/10/1-9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0" r="5959"/>
          <a:stretch/>
        </p:blipFill>
        <p:spPr bwMode="auto">
          <a:xfrm>
            <a:off x="9040757" y="-38557"/>
            <a:ext cx="3272056" cy="31592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s://psvu.mil.ru/upload/site62/document_images/03.04-51-003-8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8" t="4882" r="20413" b="-1"/>
          <a:stretch/>
        </p:blipFill>
        <p:spPr bwMode="auto">
          <a:xfrm>
            <a:off x="7887502" y="2889519"/>
            <a:ext cx="4425311" cy="4106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edu.gov.ru/uploads/media/photo/2021/09/29/15ae61ede5dda9942418_2000x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9" t="-1" r="30644" b="10662"/>
          <a:stretch/>
        </p:blipFill>
        <p:spPr bwMode="auto">
          <a:xfrm>
            <a:off x="6501009" y="-38557"/>
            <a:ext cx="2960629" cy="31079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олилиния 16"/>
          <p:cNvSpPr/>
          <p:nvPr/>
        </p:nvSpPr>
        <p:spPr>
          <a:xfrm>
            <a:off x="-130772" y="-38557"/>
            <a:ext cx="9982953" cy="6944810"/>
          </a:xfrm>
          <a:custGeom>
            <a:avLst/>
            <a:gdLst>
              <a:gd name="connsiteX0" fmla="*/ 11575 w 8356921"/>
              <a:gd name="connsiteY0" fmla="*/ 23149 h 6944810"/>
              <a:gd name="connsiteX1" fmla="*/ 5440101 w 8356921"/>
              <a:gd name="connsiteY1" fmla="*/ 0 h 6944810"/>
              <a:gd name="connsiteX2" fmla="*/ 8356921 w 8356921"/>
              <a:gd name="connsiteY2" fmla="*/ 4433104 h 6944810"/>
              <a:gd name="connsiteX3" fmla="*/ 6701742 w 8356921"/>
              <a:gd name="connsiteY3" fmla="*/ 6944810 h 6944810"/>
              <a:gd name="connsiteX4" fmla="*/ 0 w 8356921"/>
              <a:gd name="connsiteY4" fmla="*/ 6944810 h 6944810"/>
              <a:gd name="connsiteX5" fmla="*/ 11575 w 8356921"/>
              <a:gd name="connsiteY5" fmla="*/ 23149 h 6944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56921" h="6944810">
                <a:moveTo>
                  <a:pt x="11575" y="23149"/>
                </a:moveTo>
                <a:lnTo>
                  <a:pt x="5440101" y="0"/>
                </a:lnTo>
                <a:lnTo>
                  <a:pt x="8356921" y="4433104"/>
                </a:lnTo>
                <a:lnTo>
                  <a:pt x="6701742" y="6944810"/>
                </a:lnTo>
                <a:lnTo>
                  <a:pt x="0" y="6944810"/>
                </a:lnTo>
                <a:cubicBezTo>
                  <a:pt x="7716" y="4641448"/>
                  <a:pt x="15433" y="2338086"/>
                  <a:pt x="11575" y="23149"/>
                </a:cubicBezTo>
                <a:close/>
              </a:path>
            </a:pathLst>
          </a:custGeom>
          <a:gradFill>
            <a:gsLst>
              <a:gs pos="0">
                <a:srgbClr val="7030A0"/>
              </a:gs>
              <a:gs pos="53000">
                <a:srgbClr val="660033"/>
              </a:gs>
              <a:gs pos="100000">
                <a:srgbClr val="1B3281">
                  <a:shade val="100000"/>
                  <a:satMod val="115000"/>
                </a:srgbClr>
              </a:gs>
            </a:gsLst>
            <a:lin ang="2700000" scaled="1"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 hangingPunct="0">
              <a:defRPr/>
            </a:pPr>
            <a:endParaRPr lang="ru-RU" sz="3200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Треугольник"/>
          <p:cNvSpPr/>
          <p:nvPr/>
        </p:nvSpPr>
        <p:spPr>
          <a:xfrm>
            <a:off x="-130773" y="4814094"/>
            <a:ext cx="1212183" cy="20921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7030A0"/>
              </a:gs>
              <a:gs pos="100000">
                <a:srgbClr val="660033"/>
              </a:gs>
              <a:gs pos="100000">
                <a:srgbClr val="1B3281">
                  <a:shade val="100000"/>
                  <a:satMod val="115000"/>
                </a:srgbClr>
              </a:gs>
            </a:gsLst>
            <a:lin ang="2700000" scaled="1"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kern="0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94024" y="565377"/>
            <a:ext cx="7258982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ru-RU" sz="3600" b="1" dirty="0" smtClean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ЦНППМ </a:t>
            </a:r>
            <a:endParaRPr lang="en-US" sz="3600" b="1" dirty="0" smtClean="0">
              <a:solidFill>
                <a:srgbClr val="FFFF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914400">
              <a:defRPr/>
            </a:pPr>
            <a:r>
              <a:rPr lang="ru-RU" sz="3600" b="1" dirty="0" smtClean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МЕТОДИЧЕСКИЕ СЛУЖБЫ </a:t>
            </a:r>
          </a:p>
          <a:p>
            <a:pPr defTabSz="914400">
              <a:defRPr/>
            </a:pPr>
            <a:r>
              <a:rPr lang="ru-RU" sz="2000" b="1" dirty="0" smtClean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«Точки сборки» всех ресурсов для учителя в своем регионе</a:t>
            </a:r>
            <a:endParaRPr lang="ru-RU" sz="2000" b="1" dirty="0">
              <a:solidFill>
                <a:srgbClr val="FFFF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94024" y="5789274"/>
            <a:ext cx="10113861" cy="665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07000"/>
              </a:lnSpc>
              <a:defRPr/>
            </a:pPr>
            <a:r>
              <a:rPr lang="ru-RU" sz="1800" b="1" dirty="0" smtClean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МЕХАНИЗМ СОЗДАНИЯ ЕДИНОГО ПРОСТРАНСТВА ДПО </a:t>
            </a:r>
          </a:p>
          <a:p>
            <a:pPr defTabSz="914400">
              <a:lnSpc>
                <a:spcPct val="107000"/>
              </a:lnSpc>
              <a:defRPr/>
            </a:pPr>
            <a:r>
              <a:rPr lang="ru-RU" sz="1800" b="1" dirty="0" smtClean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ЧЕРЕЗ СЕТЬ ЦНППМ</a:t>
            </a:r>
            <a:endParaRPr lang="ru-RU" sz="1400" dirty="0">
              <a:solidFill>
                <a:srgbClr val="FFFFFF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009322" y="2623700"/>
            <a:ext cx="50800" cy="297180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 hangingPunct="0">
              <a:defRPr/>
            </a:pPr>
            <a:endParaRPr lang="ru-RU" sz="3200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0467" y="3471336"/>
            <a:ext cx="37417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80000"/>
              </a:lnSpc>
              <a:defRPr/>
            </a:pPr>
            <a:r>
              <a:rPr lang="ru-RU" sz="18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методисты проходят </a:t>
            </a:r>
          </a:p>
          <a:p>
            <a:pPr defTabSz="914400">
              <a:lnSpc>
                <a:spcPct val="80000"/>
              </a:lnSpc>
              <a:defRPr/>
            </a:pPr>
            <a:r>
              <a:rPr lang="ru-RU" sz="18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и тестирование </a:t>
            </a:r>
          </a:p>
          <a:p>
            <a:pPr defTabSz="914400">
              <a:lnSpc>
                <a:spcPct val="80000"/>
              </a:lnSpc>
              <a:defRPr/>
            </a:pPr>
            <a:r>
              <a:rPr lang="ru-RU" sz="18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ФИОКО по приоритетным направлениям (ШНОР, ФГОС, функциональная грамотность</a:t>
            </a:r>
            <a:r>
              <a:rPr lang="ru-RU" sz="18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  </a:t>
            </a:r>
            <a:endParaRPr lang="ru-RU" sz="18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9410" y="3600583"/>
            <a:ext cx="698464" cy="698464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545903" y="2799965"/>
            <a:ext cx="4247038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80000"/>
              </a:lnSpc>
              <a:defRPr/>
            </a:pPr>
            <a:r>
              <a:rPr lang="ru-RU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Форматы работы с учителями:</a:t>
            </a:r>
          </a:p>
          <a:p>
            <a:pPr defTabSz="914400">
              <a:lnSpc>
                <a:spcPct val="80000"/>
              </a:lnSpc>
              <a:defRPr/>
            </a:pPr>
            <a:endParaRPr lang="ru-RU" sz="18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defTabSz="914400">
              <a:lnSpc>
                <a:spcPct val="80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ru-RU" sz="18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Мастер-классы</a:t>
            </a:r>
          </a:p>
          <a:p>
            <a:pPr marL="285750" indent="-285750" defTabSz="914400">
              <a:lnSpc>
                <a:spcPct val="80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ru-RU" sz="18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Совместное педагогическое проектирование</a:t>
            </a:r>
          </a:p>
          <a:p>
            <a:pPr marL="285750" indent="-285750" defTabSz="914400">
              <a:lnSpc>
                <a:spcPct val="80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ru-RU" sz="18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Посещение уроков</a:t>
            </a:r>
          </a:p>
          <a:p>
            <a:pPr marL="285750" indent="-285750" defTabSz="914400">
              <a:lnSpc>
                <a:spcPct val="80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ru-RU" sz="18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Наставничество</a:t>
            </a:r>
          </a:p>
          <a:p>
            <a:pPr defTabSz="914400">
              <a:lnSpc>
                <a:spcPct val="80000"/>
              </a:lnSpc>
              <a:defRPr/>
            </a:pPr>
            <a:endParaRPr lang="ru-RU" sz="1800" dirty="0" smtClea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>
              <a:lnSpc>
                <a:spcPct val="80000"/>
              </a:lnSpc>
              <a:defRPr/>
            </a:pPr>
            <a:r>
              <a:rPr lang="ru-RU" sz="18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педагогическая практика студентов педвузов</a:t>
            </a:r>
            <a:endParaRPr lang="ru-RU" sz="18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628955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9331" y="396543"/>
            <a:ext cx="11537346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80000"/>
              </a:lnSpc>
              <a:defRPr/>
            </a:pPr>
            <a:r>
              <a:rPr lang="ru-RU" sz="36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МЕТОДИЧЕСКОЙ РАБОТЫ</a:t>
            </a:r>
            <a:endParaRPr lang="ru-RU" sz="36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184175" y="1421786"/>
            <a:ext cx="3728312" cy="3308565"/>
          </a:xfrm>
          <a:prstGeom prst="rect">
            <a:avLst/>
          </a:prstGeom>
          <a:solidFill>
            <a:srgbClr val="CC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ru-RU" sz="1800" dirty="0">
              <a:solidFill>
                <a:prstClr val="white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4018" y="4997654"/>
            <a:ext cx="6444041" cy="1233125"/>
          </a:xfrm>
          <a:prstGeom prst="rect">
            <a:avLst/>
          </a:prstGeom>
          <a:solidFill>
            <a:srgbClr val="CC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ru-RU" sz="1600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189417" y="1571846"/>
            <a:ext cx="30483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ru-RU" sz="1400" b="1" dirty="0" smtClean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АКАДЕМИЯ МИНПРОСВЕЩЕНИЯ РОССИИ</a:t>
            </a:r>
            <a:endParaRPr lang="ru-RU" sz="1400" dirty="0">
              <a:solidFill>
                <a:srgbClr val="66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667459" y="1659853"/>
            <a:ext cx="27617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ru-RU" sz="1800" b="1" dirty="0" smtClean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 РФ (РОИВ)</a:t>
            </a:r>
            <a:endParaRPr lang="ru-RU" sz="1800" dirty="0">
              <a:solidFill>
                <a:srgbClr val="66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368206" y="5165529"/>
            <a:ext cx="434218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ru-RU" sz="20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ФЕДЕРАЛЬНЫЕ ЦЕНТРЫ </a:t>
            </a:r>
            <a:r>
              <a:rPr lang="ru-RU" sz="1800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научно-методического сопровождения </a:t>
            </a:r>
            <a:r>
              <a:rPr lang="ru-RU" sz="1800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педагогов на базе вузов</a:t>
            </a:r>
            <a:endParaRPr lang="ru-RU" sz="1800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311806" y="2447810"/>
            <a:ext cx="2448766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endParaRPr lang="ru-RU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>
              <a:defRPr/>
            </a:pPr>
            <a:r>
              <a:rPr lang="ru-RU" sz="14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НОВЫЕ КВАЛИФИКАЦИОННЫЕ КАТЕГОРИИ </a:t>
            </a:r>
            <a:r>
              <a:rPr lang="ru-RU" sz="1400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«педагог-методист», «педагог-наставник»</a:t>
            </a:r>
          </a:p>
          <a:p>
            <a:pPr defTabSz="914400"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071944" y="3743806"/>
            <a:ext cx="2128808" cy="523220"/>
          </a:xfrm>
          <a:prstGeom prst="rect">
            <a:avLst/>
          </a:prstGeom>
          <a:solidFill>
            <a:srgbClr val="CC99FF"/>
          </a:solidFill>
          <a:ln>
            <a:solidFill>
              <a:srgbClr val="660066"/>
            </a:solidFill>
          </a:ln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ru-RU" sz="14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РЕГИОНАЛЬНЫЕ МЕТОДИСТЫ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9813539" y="2386218"/>
            <a:ext cx="201774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ru-RU" sz="16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МЕТОДИЧЕСКИЙ ЦЕНТР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566320" y="2336998"/>
            <a:ext cx="12733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ru-RU" sz="18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ИРО/ИПК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066141" y="2904368"/>
            <a:ext cx="2140415" cy="338554"/>
          </a:xfrm>
          <a:prstGeom prst="rect">
            <a:avLst/>
          </a:prstGeom>
          <a:solidFill>
            <a:srgbClr val="CC99FF"/>
          </a:solidFill>
          <a:ln>
            <a:solidFill>
              <a:srgbClr val="660066"/>
            </a:solidFill>
          </a:ln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ru-RU" sz="16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ЦНППМ</a:t>
            </a:r>
            <a:endParaRPr lang="ru-RU" sz="1400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Двойная стрелка вверх/вниз 13"/>
          <p:cNvSpPr/>
          <p:nvPr/>
        </p:nvSpPr>
        <p:spPr>
          <a:xfrm>
            <a:off x="7052328" y="3336535"/>
            <a:ext cx="168041" cy="355852"/>
          </a:xfrm>
          <a:prstGeom prst="upDownArrow">
            <a:avLst/>
          </a:prstGeom>
          <a:solidFill>
            <a:srgbClr val="66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ru-RU" sz="1800" dirty="0">
              <a:solidFill>
                <a:prstClr val="white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969849" y="2157698"/>
            <a:ext cx="2312387" cy="2331005"/>
          </a:xfrm>
          <a:prstGeom prst="roundRect">
            <a:avLst/>
          </a:prstGeom>
          <a:noFill/>
          <a:ln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ru-RU" sz="1800" dirty="0">
              <a:solidFill>
                <a:srgbClr val="660066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256825" y="2244027"/>
            <a:ext cx="2407743" cy="2041086"/>
          </a:xfrm>
          <a:prstGeom prst="roundRect">
            <a:avLst/>
          </a:prstGeom>
          <a:noFill/>
          <a:ln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ru-RU" sz="1800" dirty="0">
              <a:solidFill>
                <a:srgbClr val="660066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9892690" y="3799775"/>
            <a:ext cx="17753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ru-RU" sz="16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ДПО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9783064" y="2154828"/>
            <a:ext cx="1994563" cy="2139359"/>
          </a:xfrm>
          <a:prstGeom prst="roundRect">
            <a:avLst/>
          </a:prstGeom>
          <a:noFill/>
          <a:ln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ru-RU" sz="1800" dirty="0">
              <a:solidFill>
                <a:srgbClr val="660066"/>
              </a:solidFill>
            </a:endParaRPr>
          </a:p>
        </p:txBody>
      </p:sp>
      <p:sp>
        <p:nvSpPr>
          <p:cNvPr id="19" name="Двойная стрелка вверх/вниз 18"/>
          <p:cNvSpPr/>
          <p:nvPr/>
        </p:nvSpPr>
        <p:spPr>
          <a:xfrm>
            <a:off x="10713611" y="3323201"/>
            <a:ext cx="168041" cy="355852"/>
          </a:xfrm>
          <a:prstGeom prst="upDownArrow">
            <a:avLst/>
          </a:prstGeom>
          <a:solidFill>
            <a:srgbClr val="66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ru-RU" sz="1800" dirty="0">
              <a:solidFill>
                <a:prstClr val="white"/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81824" y="5228207"/>
            <a:ext cx="1552939" cy="816541"/>
          </a:xfrm>
          <a:prstGeom prst="roundRect">
            <a:avLst/>
          </a:prstGeom>
          <a:noFill/>
          <a:ln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ru-RU" sz="1400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Методические службы</a:t>
            </a:r>
            <a:endParaRPr lang="ru-RU" sz="1400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615071" y="5224805"/>
            <a:ext cx="1444218" cy="816541"/>
          </a:xfrm>
          <a:prstGeom prst="roundRect">
            <a:avLst/>
          </a:prstGeom>
          <a:noFill/>
          <a:ln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ru-RU" sz="1400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ДПО </a:t>
            </a:r>
          </a:p>
          <a:p>
            <a:pPr algn="ctr" defTabSz="914400">
              <a:defRPr/>
            </a:pPr>
            <a:r>
              <a:rPr lang="ru-RU" sz="1400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(федеральный реестр)</a:t>
            </a:r>
            <a:endParaRPr lang="ru-RU" sz="1400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Двойная стрелка вверх/вниз 21"/>
          <p:cNvSpPr/>
          <p:nvPr/>
        </p:nvSpPr>
        <p:spPr>
          <a:xfrm rot="5400000">
            <a:off x="2140197" y="5463154"/>
            <a:ext cx="284650" cy="450917"/>
          </a:xfrm>
          <a:prstGeom prst="upDownArrow">
            <a:avLst/>
          </a:prstGeom>
          <a:solidFill>
            <a:srgbClr val="66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ru-RU" sz="1400" dirty="0">
              <a:solidFill>
                <a:prstClr val="white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168880" y="5122783"/>
            <a:ext cx="244842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914400">
              <a:buFont typeface="Wingdings" panose="05000000000000000000" pitchFamily="2" charset="2"/>
              <a:buChar char="§"/>
              <a:defRPr/>
            </a:pPr>
            <a:r>
              <a:rPr lang="ru-RU" sz="1100" kern="0" dirty="0" smtClean="0">
                <a:solidFill>
                  <a:srgbClr val="660066"/>
                </a:solidFill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Функциональная грамотность</a:t>
            </a:r>
          </a:p>
          <a:p>
            <a:pPr marL="285750" indent="-285750" defTabSz="914400">
              <a:buFont typeface="Wingdings" panose="05000000000000000000" pitchFamily="2" charset="2"/>
              <a:buChar char="§"/>
              <a:defRPr/>
            </a:pPr>
            <a:r>
              <a:rPr lang="ru-RU" sz="1100" kern="0" dirty="0" smtClean="0">
                <a:solidFill>
                  <a:srgbClr val="660066"/>
                </a:solidFill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ФГОС</a:t>
            </a:r>
          </a:p>
          <a:p>
            <a:pPr marL="285750" indent="-285750" defTabSz="914400">
              <a:buFont typeface="Wingdings" panose="05000000000000000000" pitchFamily="2" charset="2"/>
              <a:buChar char="§"/>
              <a:defRPr/>
            </a:pPr>
            <a:r>
              <a:rPr lang="ru-RU" sz="1100" kern="0" dirty="0" smtClean="0">
                <a:solidFill>
                  <a:srgbClr val="660066"/>
                </a:solidFill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Воспитание</a:t>
            </a:r>
          </a:p>
          <a:p>
            <a:pPr marL="285750" indent="-285750" defTabSz="914400">
              <a:buFont typeface="Wingdings" panose="05000000000000000000" pitchFamily="2" charset="2"/>
              <a:buChar char="§"/>
              <a:defRPr/>
            </a:pPr>
            <a:r>
              <a:rPr lang="ru-RU" sz="1100" kern="0" dirty="0" smtClean="0">
                <a:solidFill>
                  <a:srgbClr val="660066"/>
                </a:solidFill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ШНОР </a:t>
            </a:r>
          </a:p>
          <a:p>
            <a:pPr marL="285750" indent="-285750" defTabSz="914400">
              <a:buFont typeface="Wingdings" panose="05000000000000000000" pitchFamily="2" charset="2"/>
              <a:buChar char="§"/>
              <a:defRPr/>
            </a:pPr>
            <a:r>
              <a:rPr lang="ru-RU" sz="1100" kern="0" dirty="0" smtClean="0">
                <a:solidFill>
                  <a:srgbClr val="660066"/>
                </a:solidFill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Современные педагогические технологии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379331" y="2608540"/>
            <a:ext cx="15554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defRPr/>
            </a:pP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>
              <a:defRPr/>
            </a:pPr>
            <a:r>
              <a:rPr lang="ru-RU" sz="14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ПЕДКЛАСС</a:t>
            </a:r>
            <a:br>
              <a:rPr lang="ru-RU" sz="14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ПЕДКОЛЛЕДЖ</a:t>
            </a:r>
          </a:p>
          <a:p>
            <a:pPr algn="ctr" defTabSz="914400">
              <a:defRPr/>
            </a:pPr>
            <a:r>
              <a:rPr lang="ru-RU" sz="14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ПЕДВУЗ</a:t>
            </a: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322952" y="2244027"/>
            <a:ext cx="1553845" cy="2041086"/>
          </a:xfrm>
          <a:prstGeom prst="roundRect">
            <a:avLst/>
          </a:prstGeom>
          <a:noFill/>
          <a:ln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ru-RU" sz="1800" dirty="0">
              <a:solidFill>
                <a:srgbClr val="660066"/>
              </a:solidFill>
            </a:endParaRPr>
          </a:p>
        </p:txBody>
      </p:sp>
      <p:sp>
        <p:nvSpPr>
          <p:cNvPr id="28" name="Шеврон 27"/>
          <p:cNvSpPr/>
          <p:nvPr/>
        </p:nvSpPr>
        <p:spPr>
          <a:xfrm>
            <a:off x="1958448" y="3007980"/>
            <a:ext cx="267902" cy="408785"/>
          </a:xfrm>
          <a:prstGeom prst="chevron">
            <a:avLst/>
          </a:prstGeom>
          <a:solidFill>
            <a:srgbClr val="66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ru-RU" sz="1800" dirty="0">
              <a:solidFill>
                <a:prstClr val="black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9751321" y="4651224"/>
            <a:ext cx="21653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ru-RU" sz="1800" b="1" dirty="0" smtClean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ПЕДВУЗЫ</a:t>
            </a:r>
            <a:endParaRPr lang="ru-RU" sz="1800" dirty="0">
              <a:solidFill>
                <a:srgbClr val="66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7257448" y="4998199"/>
            <a:ext cx="4573833" cy="1239088"/>
          </a:xfrm>
          <a:prstGeom prst="roundRect">
            <a:avLst/>
          </a:prstGeom>
          <a:noFill/>
          <a:ln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ru-RU" sz="1800" dirty="0">
              <a:solidFill>
                <a:srgbClr val="660066"/>
              </a:solidFill>
            </a:endParaRPr>
          </a:p>
        </p:txBody>
      </p:sp>
      <p:sp>
        <p:nvSpPr>
          <p:cNvPr id="32" name="Двойная стрелка вверх/вниз 31"/>
          <p:cNvSpPr/>
          <p:nvPr/>
        </p:nvSpPr>
        <p:spPr>
          <a:xfrm rot="5400000">
            <a:off x="4798671" y="2983339"/>
            <a:ext cx="263046" cy="411670"/>
          </a:xfrm>
          <a:prstGeom prst="upDownArrow">
            <a:avLst/>
          </a:prstGeom>
          <a:solidFill>
            <a:srgbClr val="66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ru-RU" sz="1800" dirty="0">
              <a:solidFill>
                <a:prstClr val="white"/>
              </a:solidFill>
            </a:endParaRPr>
          </a:p>
        </p:txBody>
      </p:sp>
      <p:sp>
        <p:nvSpPr>
          <p:cNvPr id="34" name="Двойная стрелка вверх/вниз 33"/>
          <p:cNvSpPr/>
          <p:nvPr/>
        </p:nvSpPr>
        <p:spPr>
          <a:xfrm rot="5400000">
            <a:off x="9177123" y="3029792"/>
            <a:ext cx="263046" cy="411670"/>
          </a:xfrm>
          <a:prstGeom prst="upDownArrow">
            <a:avLst/>
          </a:prstGeom>
          <a:solidFill>
            <a:srgbClr val="66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ru-RU" sz="1800" dirty="0">
              <a:solidFill>
                <a:prstClr val="white"/>
              </a:solidFill>
            </a:endParaRPr>
          </a:p>
        </p:txBody>
      </p:sp>
      <p:sp>
        <p:nvSpPr>
          <p:cNvPr id="35" name="Двойная стрелка вверх/вниз 34"/>
          <p:cNvSpPr/>
          <p:nvPr/>
        </p:nvSpPr>
        <p:spPr>
          <a:xfrm>
            <a:off x="10657243" y="4317101"/>
            <a:ext cx="268222" cy="394000"/>
          </a:xfrm>
          <a:prstGeom prst="upDownArrow">
            <a:avLst/>
          </a:prstGeom>
          <a:solidFill>
            <a:srgbClr val="66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ru-RU" sz="1800" dirty="0">
              <a:solidFill>
                <a:prstClr val="white"/>
              </a:solidFill>
            </a:endParaRPr>
          </a:p>
        </p:txBody>
      </p:sp>
      <p:sp>
        <p:nvSpPr>
          <p:cNvPr id="36" name="Двойная стрелка вверх/вниз 35"/>
          <p:cNvSpPr/>
          <p:nvPr/>
        </p:nvSpPr>
        <p:spPr>
          <a:xfrm>
            <a:off x="7436643" y="4540122"/>
            <a:ext cx="296597" cy="423444"/>
          </a:xfrm>
          <a:prstGeom prst="upDownArrow">
            <a:avLst/>
          </a:prstGeom>
          <a:solidFill>
            <a:srgbClr val="66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ru-RU" sz="1800" dirty="0">
              <a:solidFill>
                <a:prstClr val="white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595126" y="1024633"/>
            <a:ext cx="3708496" cy="576652"/>
          </a:xfrm>
          <a:prstGeom prst="rect">
            <a:avLst/>
          </a:prstGeom>
          <a:solidFill>
            <a:srgbClr val="66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ru-RU" sz="1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ОРГАНИЗАЦИЯ</a:t>
            </a:r>
            <a:endParaRPr lang="ru-RU" sz="1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9508798" y="1024634"/>
            <a:ext cx="2537173" cy="570244"/>
          </a:xfrm>
          <a:prstGeom prst="rect">
            <a:avLst/>
          </a:prstGeom>
          <a:solidFill>
            <a:srgbClr val="66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ru-RU" sz="1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АКАДЕМИЯ</a:t>
            </a:r>
            <a:endParaRPr lang="ru-RU" sz="1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5194082" y="1024634"/>
            <a:ext cx="3708496" cy="570244"/>
          </a:xfrm>
          <a:prstGeom prst="rect">
            <a:avLst/>
          </a:prstGeom>
          <a:solidFill>
            <a:srgbClr val="66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ru-RU" sz="1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</a:t>
            </a:r>
            <a:endParaRPr lang="ru-RU" sz="1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34631" y="1835512"/>
            <a:ext cx="2220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>
              <a:defRPr/>
            </a:pPr>
            <a:r>
              <a:rPr lang="ru-RU" sz="1800" b="1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ОБУЧАЮЩИЙСЯ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2888887" y="1835512"/>
            <a:ext cx="13326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>
              <a:defRPr/>
            </a:pPr>
            <a:r>
              <a:rPr lang="ru-RU" sz="1800" b="1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</a:t>
            </a:r>
            <a:endParaRPr lang="ru-RU" sz="1600" b="1" dirty="0">
              <a:solidFill>
                <a:srgbClr val="66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58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61" t="22798" r="4837" b="12099"/>
          <a:stretch/>
        </p:blipFill>
        <p:spPr bwMode="auto">
          <a:xfrm>
            <a:off x="10448660" y="1173706"/>
            <a:ext cx="1743340" cy="5608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26" t="12495"/>
          <a:stretch/>
        </p:blipFill>
        <p:spPr bwMode="auto">
          <a:xfrm>
            <a:off x="16683486" y="1285336"/>
            <a:ext cx="1604513" cy="900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4368422"/>
              </p:ext>
            </p:extLst>
          </p:nvPr>
        </p:nvGraphicFramePr>
        <p:xfrm>
          <a:off x="986183" y="818189"/>
          <a:ext cx="3282839" cy="4952302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795233">
                  <a:extLst>
                    <a:ext uri="{9D8B030D-6E8A-4147-A177-3AD203B41FA5}">
                      <a16:colId xmlns:a16="http://schemas.microsoft.com/office/drawing/2014/main" xmlns="" val="2732777877"/>
                    </a:ext>
                  </a:extLst>
                </a:gridCol>
                <a:gridCol w="696036">
                  <a:extLst>
                    <a:ext uri="{9D8B030D-6E8A-4147-A177-3AD203B41FA5}">
                      <a16:colId xmlns:a16="http://schemas.microsoft.com/office/drawing/2014/main" xmlns="" val="2454978558"/>
                    </a:ext>
                  </a:extLst>
                </a:gridCol>
                <a:gridCol w="791570">
                  <a:extLst>
                    <a:ext uri="{9D8B030D-6E8A-4147-A177-3AD203B41FA5}">
                      <a16:colId xmlns:a16="http://schemas.microsoft.com/office/drawing/2014/main" xmlns="" val="2535513372"/>
                    </a:ext>
                  </a:extLst>
                </a:gridCol>
              </a:tblGrid>
              <a:tr h="122979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Субъект</a:t>
                      </a:r>
                      <a:endParaRPr lang="ru-RU" sz="800" b="1" i="0" u="none" strike="noStrike" dirty="0">
                        <a:solidFill>
                          <a:srgbClr val="1B328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5" marR="1725" marT="17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Зачислено</a:t>
                      </a:r>
                      <a:endParaRPr lang="ru-RU" sz="800" b="1" i="0" u="none" strike="noStrike" dirty="0">
                        <a:solidFill>
                          <a:srgbClr val="1B328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5" marR="1725" marT="17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Выпущено</a:t>
                      </a:r>
                      <a:endParaRPr lang="ru-RU" sz="800" b="1" i="0" u="none" strike="noStrike" dirty="0">
                        <a:solidFill>
                          <a:srgbClr val="1B328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5" marR="1725" marT="1725" marB="0" anchor="b"/>
                </a:tc>
                <a:extLst>
                  <a:ext uri="{0D108BD9-81ED-4DB2-BD59-A6C34878D82A}">
                    <a16:rowId xmlns:a16="http://schemas.microsoft.com/office/drawing/2014/main" xmlns="" val="2733790940"/>
                  </a:ext>
                </a:extLst>
              </a:tr>
              <a:tr h="122979">
                <a:tc>
                  <a:txBody>
                    <a:bodyPr/>
                    <a:lstStyle/>
                    <a:p>
                      <a:pPr marL="0" algn="l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Смоленская область</a:t>
                      </a:r>
                    </a:p>
                  </a:txBody>
                  <a:tcPr marL="1725" marR="1725" marT="17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165</a:t>
                      </a:r>
                    </a:p>
                  </a:txBody>
                  <a:tcPr marL="1725" marR="1725" marT="1725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115</a:t>
                      </a:r>
                    </a:p>
                  </a:txBody>
                  <a:tcPr marL="1725" marR="1725" marT="1725" marB="0" anchor="b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6347293"/>
                  </a:ext>
                </a:extLst>
              </a:tr>
              <a:tr h="122979">
                <a:tc>
                  <a:txBody>
                    <a:bodyPr/>
                    <a:lstStyle/>
                    <a:p>
                      <a:pPr marL="0" algn="l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Калужская область</a:t>
                      </a:r>
                    </a:p>
                  </a:txBody>
                  <a:tcPr marL="1725" marR="1725" marT="17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92</a:t>
                      </a:r>
                    </a:p>
                  </a:txBody>
                  <a:tcPr marL="1725" marR="1725" marT="1725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73</a:t>
                      </a:r>
                    </a:p>
                  </a:txBody>
                  <a:tcPr marL="1725" marR="1725" marT="1725" marB="0" anchor="b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3035899"/>
                  </a:ext>
                </a:extLst>
              </a:tr>
              <a:tr h="122979">
                <a:tc>
                  <a:txBody>
                    <a:bodyPr/>
                    <a:lstStyle/>
                    <a:p>
                      <a:pPr marL="0" algn="l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Республика Тыва</a:t>
                      </a:r>
                    </a:p>
                  </a:txBody>
                  <a:tcPr marL="1725" marR="1725" marT="17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70</a:t>
                      </a:r>
                    </a:p>
                  </a:txBody>
                  <a:tcPr marL="1725" marR="1725" marT="1725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35</a:t>
                      </a:r>
                    </a:p>
                  </a:txBody>
                  <a:tcPr marL="1725" marR="1725" marT="1725" marB="0" anchor="b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86509632"/>
                  </a:ext>
                </a:extLst>
              </a:tr>
              <a:tr h="122979">
                <a:tc>
                  <a:txBody>
                    <a:bodyPr/>
                    <a:lstStyle/>
                    <a:p>
                      <a:pPr marL="0" algn="l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Воронежская область</a:t>
                      </a:r>
                    </a:p>
                  </a:txBody>
                  <a:tcPr marL="1725" marR="1725" marT="17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64</a:t>
                      </a:r>
                    </a:p>
                  </a:txBody>
                  <a:tcPr marL="1725" marR="1725" marT="1725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58</a:t>
                      </a:r>
                    </a:p>
                  </a:txBody>
                  <a:tcPr marL="1725" marR="1725" marT="1725" marB="0" anchor="b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14402064"/>
                  </a:ext>
                </a:extLst>
              </a:tr>
              <a:tr h="122979">
                <a:tc>
                  <a:txBody>
                    <a:bodyPr/>
                    <a:lstStyle/>
                    <a:p>
                      <a:pPr marL="0" algn="l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Оренбургская область</a:t>
                      </a:r>
                    </a:p>
                  </a:txBody>
                  <a:tcPr marL="1725" marR="1725" marT="17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61</a:t>
                      </a:r>
                    </a:p>
                  </a:txBody>
                  <a:tcPr marL="1725" marR="1725" marT="1725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37</a:t>
                      </a:r>
                    </a:p>
                  </a:txBody>
                  <a:tcPr marL="1725" marR="1725" marT="1725" marB="0" anchor="b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9812595"/>
                  </a:ext>
                </a:extLst>
              </a:tr>
              <a:tr h="122979">
                <a:tc>
                  <a:txBody>
                    <a:bodyPr/>
                    <a:lstStyle/>
                    <a:p>
                      <a:pPr marL="0" algn="l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Свердловская область</a:t>
                      </a:r>
                    </a:p>
                  </a:txBody>
                  <a:tcPr marL="1725" marR="1725" marT="17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55</a:t>
                      </a:r>
                    </a:p>
                  </a:txBody>
                  <a:tcPr marL="1725" marR="1725" marT="1725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49</a:t>
                      </a:r>
                    </a:p>
                  </a:txBody>
                  <a:tcPr marL="1725" marR="1725" marT="1725" marB="0" anchor="b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33318109"/>
                  </a:ext>
                </a:extLst>
              </a:tr>
              <a:tr h="122979">
                <a:tc>
                  <a:txBody>
                    <a:bodyPr/>
                    <a:lstStyle/>
                    <a:p>
                      <a:pPr marL="0" algn="l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Ростовская область</a:t>
                      </a:r>
                    </a:p>
                  </a:txBody>
                  <a:tcPr marL="1725" marR="1725" marT="17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38</a:t>
                      </a:r>
                    </a:p>
                  </a:txBody>
                  <a:tcPr marL="1725" marR="1725" marT="17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28</a:t>
                      </a:r>
                    </a:p>
                  </a:txBody>
                  <a:tcPr marL="1725" marR="1725" marT="1725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42225525"/>
                  </a:ext>
                </a:extLst>
              </a:tr>
              <a:tr h="122979">
                <a:tc>
                  <a:txBody>
                    <a:bodyPr/>
                    <a:lstStyle/>
                    <a:p>
                      <a:pPr marL="0" algn="l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Иркутская область</a:t>
                      </a:r>
                    </a:p>
                  </a:txBody>
                  <a:tcPr marL="1725" marR="1725" marT="17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38</a:t>
                      </a:r>
                    </a:p>
                  </a:txBody>
                  <a:tcPr marL="1725" marR="1725" marT="17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22</a:t>
                      </a:r>
                    </a:p>
                  </a:txBody>
                  <a:tcPr marL="1725" marR="1725" marT="1725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58569736"/>
                  </a:ext>
                </a:extLst>
              </a:tr>
              <a:tr h="122979">
                <a:tc>
                  <a:txBody>
                    <a:bodyPr/>
                    <a:lstStyle/>
                    <a:p>
                      <a:pPr marL="0" algn="l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Нижегородская область</a:t>
                      </a:r>
                    </a:p>
                  </a:txBody>
                  <a:tcPr marL="1725" marR="1725" marT="17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36</a:t>
                      </a:r>
                    </a:p>
                  </a:txBody>
                  <a:tcPr marL="1725" marR="1725" marT="17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31</a:t>
                      </a:r>
                    </a:p>
                  </a:txBody>
                  <a:tcPr marL="1725" marR="1725" marT="1725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10947030"/>
                  </a:ext>
                </a:extLst>
              </a:tr>
              <a:tr h="122979">
                <a:tc>
                  <a:txBody>
                    <a:bodyPr/>
                    <a:lstStyle/>
                    <a:p>
                      <a:pPr marL="0" algn="l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Краснодарский край</a:t>
                      </a:r>
                    </a:p>
                  </a:txBody>
                  <a:tcPr marL="1725" marR="1725" marT="17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34</a:t>
                      </a:r>
                    </a:p>
                  </a:txBody>
                  <a:tcPr marL="1725" marR="1725" marT="17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1725" marR="1725" marT="1725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50162008"/>
                  </a:ext>
                </a:extLst>
              </a:tr>
              <a:tr h="122979">
                <a:tc>
                  <a:txBody>
                    <a:bodyPr/>
                    <a:lstStyle/>
                    <a:p>
                      <a:pPr marL="0" algn="l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Белгородская область</a:t>
                      </a:r>
                    </a:p>
                  </a:txBody>
                  <a:tcPr marL="1725" marR="1725" marT="17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31</a:t>
                      </a:r>
                    </a:p>
                  </a:txBody>
                  <a:tcPr marL="1725" marR="1725" marT="17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27</a:t>
                      </a:r>
                    </a:p>
                  </a:txBody>
                  <a:tcPr marL="1725" marR="1725" marT="1725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45059453"/>
                  </a:ext>
                </a:extLst>
              </a:tr>
              <a:tr h="122979">
                <a:tc>
                  <a:txBody>
                    <a:bodyPr/>
                    <a:lstStyle/>
                    <a:p>
                      <a:pPr marL="0" algn="l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Республика Татарстан</a:t>
                      </a:r>
                    </a:p>
                  </a:txBody>
                  <a:tcPr marL="1725" marR="1725" marT="17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1725" marR="1725" marT="17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1725" marR="1725" marT="1725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43339653"/>
                  </a:ext>
                </a:extLst>
              </a:tr>
              <a:tr h="122979">
                <a:tc>
                  <a:txBody>
                    <a:bodyPr/>
                    <a:lstStyle/>
                    <a:p>
                      <a:pPr marL="0" algn="l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Республика Алтай</a:t>
                      </a:r>
                    </a:p>
                  </a:txBody>
                  <a:tcPr marL="1725" marR="1725" marT="17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29</a:t>
                      </a:r>
                    </a:p>
                  </a:txBody>
                  <a:tcPr marL="1725" marR="1725" marT="17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1725" marR="1725" marT="1725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86575906"/>
                  </a:ext>
                </a:extLst>
              </a:tr>
              <a:tr h="145659">
                <a:tc>
                  <a:txBody>
                    <a:bodyPr/>
                    <a:lstStyle/>
                    <a:p>
                      <a:pPr marL="0" algn="l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Республика Северная Осетия - Алания</a:t>
                      </a:r>
                    </a:p>
                  </a:txBody>
                  <a:tcPr marL="1725" marR="1725" marT="17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28</a:t>
                      </a:r>
                    </a:p>
                  </a:txBody>
                  <a:tcPr marL="1725" marR="1725" marT="17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1725" marR="1725" marT="1725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32217802"/>
                  </a:ext>
                </a:extLst>
              </a:tr>
              <a:tr h="122979">
                <a:tc>
                  <a:txBody>
                    <a:bodyPr/>
                    <a:lstStyle/>
                    <a:p>
                      <a:pPr marL="0" algn="l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Тульская область</a:t>
                      </a:r>
                    </a:p>
                  </a:txBody>
                  <a:tcPr marL="1725" marR="1725" marT="17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26</a:t>
                      </a:r>
                    </a:p>
                  </a:txBody>
                  <a:tcPr marL="1725" marR="1725" marT="17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23</a:t>
                      </a:r>
                    </a:p>
                  </a:txBody>
                  <a:tcPr marL="1725" marR="1725" marT="1725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04993339"/>
                  </a:ext>
                </a:extLst>
              </a:tr>
              <a:tr h="122979">
                <a:tc>
                  <a:txBody>
                    <a:bodyPr/>
                    <a:lstStyle/>
                    <a:p>
                      <a:pPr marL="0" algn="l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Архангельская область</a:t>
                      </a:r>
                    </a:p>
                  </a:txBody>
                  <a:tcPr marL="1725" marR="1725" marT="17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1725" marR="1725" marT="17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1725" marR="1725" marT="1725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70781729"/>
                  </a:ext>
                </a:extLst>
              </a:tr>
              <a:tr h="129970">
                <a:tc>
                  <a:txBody>
                    <a:bodyPr/>
                    <a:lstStyle/>
                    <a:p>
                      <a:pPr marL="0" algn="l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Саратовская область</a:t>
                      </a:r>
                    </a:p>
                  </a:txBody>
                  <a:tcPr marL="1725" marR="1725" marT="17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1725" marR="1725" marT="17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22</a:t>
                      </a:r>
                    </a:p>
                  </a:txBody>
                  <a:tcPr marL="1725" marR="1725" marT="1725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59210811"/>
                  </a:ext>
                </a:extLst>
              </a:tr>
              <a:tr h="122979">
                <a:tc>
                  <a:txBody>
                    <a:bodyPr/>
                    <a:lstStyle/>
                    <a:p>
                      <a:pPr marL="0" algn="l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Липецкая область</a:t>
                      </a:r>
                    </a:p>
                  </a:txBody>
                  <a:tcPr marL="1725" marR="1725" marT="17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1725" marR="1725" marT="17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marL="1725" marR="1725" marT="1725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30167548"/>
                  </a:ext>
                </a:extLst>
              </a:tr>
              <a:tr h="122979">
                <a:tc>
                  <a:txBody>
                    <a:bodyPr/>
                    <a:lstStyle/>
                    <a:p>
                      <a:pPr marL="0" algn="l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Челябинская область</a:t>
                      </a:r>
                    </a:p>
                  </a:txBody>
                  <a:tcPr marL="1725" marR="1725" marT="17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23</a:t>
                      </a:r>
                    </a:p>
                  </a:txBody>
                  <a:tcPr marL="1725" marR="1725" marT="17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22</a:t>
                      </a:r>
                    </a:p>
                  </a:txBody>
                  <a:tcPr marL="1725" marR="1725" marT="1725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44627851"/>
                  </a:ext>
                </a:extLst>
              </a:tr>
              <a:tr h="122979">
                <a:tc>
                  <a:txBody>
                    <a:bodyPr/>
                    <a:lstStyle/>
                    <a:p>
                      <a:pPr marL="0" algn="l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Омская область</a:t>
                      </a:r>
                    </a:p>
                  </a:txBody>
                  <a:tcPr marL="1725" marR="1725" marT="17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22</a:t>
                      </a:r>
                    </a:p>
                  </a:txBody>
                  <a:tcPr marL="1725" marR="1725" marT="17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21</a:t>
                      </a:r>
                    </a:p>
                  </a:txBody>
                  <a:tcPr marL="1725" marR="1725" marT="1725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34237097"/>
                  </a:ext>
                </a:extLst>
              </a:tr>
              <a:tr h="122979">
                <a:tc>
                  <a:txBody>
                    <a:bodyPr/>
                    <a:lstStyle/>
                    <a:p>
                      <a:pPr marL="0" algn="l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Республика Мордовия</a:t>
                      </a:r>
                    </a:p>
                  </a:txBody>
                  <a:tcPr marL="1725" marR="1725" marT="17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22</a:t>
                      </a:r>
                    </a:p>
                  </a:txBody>
                  <a:tcPr marL="1725" marR="1725" marT="17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1725" marR="1725" marT="1725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04821060"/>
                  </a:ext>
                </a:extLst>
              </a:tr>
              <a:tr h="122979">
                <a:tc>
                  <a:txBody>
                    <a:bodyPr/>
                    <a:lstStyle/>
                    <a:p>
                      <a:pPr marL="0" algn="l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Чувашская Республика</a:t>
                      </a:r>
                    </a:p>
                  </a:txBody>
                  <a:tcPr marL="1725" marR="1725" marT="17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22</a:t>
                      </a:r>
                    </a:p>
                  </a:txBody>
                  <a:tcPr marL="1725" marR="1725" marT="17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1725" marR="1725" marT="1725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01348886"/>
                  </a:ext>
                </a:extLst>
              </a:tr>
              <a:tr h="122979">
                <a:tc>
                  <a:txBody>
                    <a:bodyPr/>
                    <a:lstStyle/>
                    <a:p>
                      <a:pPr marL="0" algn="l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Красноярский край</a:t>
                      </a:r>
                    </a:p>
                  </a:txBody>
                  <a:tcPr marL="1725" marR="1725" marT="17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22</a:t>
                      </a:r>
                    </a:p>
                  </a:txBody>
                  <a:tcPr marL="1725" marR="1725" marT="17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marL="1725" marR="1725" marT="1725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70707371"/>
                  </a:ext>
                </a:extLst>
              </a:tr>
              <a:tr h="122979">
                <a:tc>
                  <a:txBody>
                    <a:bodyPr/>
                    <a:lstStyle/>
                    <a:p>
                      <a:pPr marL="0" algn="l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Забайкальский край</a:t>
                      </a:r>
                    </a:p>
                  </a:txBody>
                  <a:tcPr marL="1725" marR="1725" marT="17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21</a:t>
                      </a:r>
                    </a:p>
                  </a:txBody>
                  <a:tcPr marL="1725" marR="1725" marT="17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marL="1725" marR="1725" marT="1725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1131229"/>
                  </a:ext>
                </a:extLst>
              </a:tr>
              <a:tr h="122979">
                <a:tc>
                  <a:txBody>
                    <a:bodyPr/>
                    <a:lstStyle/>
                    <a:p>
                      <a:pPr marL="0" algn="l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Удмуртская Республика</a:t>
                      </a:r>
                    </a:p>
                  </a:txBody>
                  <a:tcPr marL="1725" marR="1725" marT="17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21</a:t>
                      </a:r>
                    </a:p>
                  </a:txBody>
                  <a:tcPr marL="1725" marR="1725" marT="17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marL="1725" marR="1725" marT="1725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09264393"/>
                  </a:ext>
                </a:extLst>
              </a:tr>
              <a:tr h="122979">
                <a:tc>
                  <a:txBody>
                    <a:bodyPr/>
                    <a:lstStyle/>
                    <a:p>
                      <a:pPr marL="0" algn="l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Волгоградская область</a:t>
                      </a:r>
                    </a:p>
                  </a:txBody>
                  <a:tcPr marL="1725" marR="1725" marT="17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21</a:t>
                      </a:r>
                    </a:p>
                  </a:txBody>
                  <a:tcPr marL="1725" marR="1725" marT="17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1725" marR="1725" marT="1725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00187451"/>
                  </a:ext>
                </a:extLst>
              </a:tr>
              <a:tr h="122979">
                <a:tc>
                  <a:txBody>
                    <a:bodyPr/>
                    <a:lstStyle/>
                    <a:p>
                      <a:pPr marL="0" algn="l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Калининградская область</a:t>
                      </a:r>
                    </a:p>
                  </a:txBody>
                  <a:tcPr marL="1725" marR="1725" marT="17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1725" marR="1725" marT="17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1725" marR="1725" marT="1725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084567"/>
                  </a:ext>
                </a:extLst>
              </a:tr>
              <a:tr h="122979">
                <a:tc>
                  <a:txBody>
                    <a:bodyPr/>
                    <a:lstStyle/>
                    <a:p>
                      <a:pPr marL="0" algn="l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Орловская область</a:t>
                      </a:r>
                    </a:p>
                  </a:txBody>
                  <a:tcPr marL="1725" marR="1725" marT="17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1725" marR="1725" marT="17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1725" marR="1725" marT="1725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70142092"/>
                  </a:ext>
                </a:extLst>
              </a:tr>
              <a:tr h="122979">
                <a:tc>
                  <a:txBody>
                    <a:bodyPr/>
                    <a:lstStyle/>
                    <a:p>
                      <a:pPr marL="0" algn="l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Сахалинская область</a:t>
                      </a:r>
                    </a:p>
                  </a:txBody>
                  <a:tcPr marL="1725" marR="1725" marT="17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 marL="1725" marR="1725" marT="17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1725" marR="1725" marT="1725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18813532"/>
                  </a:ext>
                </a:extLst>
              </a:tr>
              <a:tr h="122979">
                <a:tc>
                  <a:txBody>
                    <a:bodyPr/>
                    <a:lstStyle/>
                    <a:p>
                      <a:pPr marL="0" algn="l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Астраханская область</a:t>
                      </a:r>
                    </a:p>
                  </a:txBody>
                  <a:tcPr marL="1725" marR="1725" marT="17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 marL="1725" marR="1725" marT="17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1725" marR="1725" marT="1725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22335563"/>
                  </a:ext>
                </a:extLst>
              </a:tr>
              <a:tr h="122979">
                <a:tc>
                  <a:txBody>
                    <a:bodyPr/>
                    <a:lstStyle/>
                    <a:p>
                      <a:pPr marL="0" algn="l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Ярославская область</a:t>
                      </a:r>
                    </a:p>
                  </a:txBody>
                  <a:tcPr marL="1725" marR="1725" marT="17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marL="1725" marR="1725" marT="17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1725" marR="1725" marT="1725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3521182"/>
                  </a:ext>
                </a:extLst>
              </a:tr>
              <a:tr h="122979">
                <a:tc>
                  <a:txBody>
                    <a:bodyPr/>
                    <a:lstStyle/>
                    <a:p>
                      <a:pPr marL="0" algn="l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Республика Коми</a:t>
                      </a:r>
                    </a:p>
                  </a:txBody>
                  <a:tcPr marL="1725" marR="1725" marT="17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marL="1725" marR="1725" marT="17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1725" marR="1725" marT="1725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51092327"/>
                  </a:ext>
                </a:extLst>
              </a:tr>
              <a:tr h="122979">
                <a:tc>
                  <a:txBody>
                    <a:bodyPr/>
                    <a:lstStyle/>
                    <a:p>
                      <a:pPr marL="0" algn="l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Республика Адыгея</a:t>
                      </a:r>
                    </a:p>
                  </a:txBody>
                  <a:tcPr marL="1725" marR="1725" marT="17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1725" marR="1725" marT="17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1725" marR="1725" marT="1725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783333"/>
                  </a:ext>
                </a:extLst>
              </a:tr>
              <a:tr h="122979">
                <a:tc>
                  <a:txBody>
                    <a:bodyPr/>
                    <a:lstStyle/>
                    <a:p>
                      <a:pPr marL="0" algn="l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Ставропольский край</a:t>
                      </a:r>
                    </a:p>
                  </a:txBody>
                  <a:tcPr marL="1725" marR="1725" marT="17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1725" marR="1725" marT="17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1725" marR="1725" marT="1725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74994298"/>
                  </a:ext>
                </a:extLst>
              </a:tr>
              <a:tr h="145659">
                <a:tc>
                  <a:txBody>
                    <a:bodyPr/>
                    <a:lstStyle/>
                    <a:p>
                      <a:pPr marL="0" algn="l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Тюменская область</a:t>
                      </a:r>
                    </a:p>
                  </a:txBody>
                  <a:tcPr marL="1725" marR="1725" marT="17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1725" marR="1725" marT="17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1725" marR="1725" marT="1725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88938615"/>
                  </a:ext>
                </a:extLst>
              </a:tr>
              <a:tr h="122979">
                <a:tc>
                  <a:txBody>
                    <a:bodyPr/>
                    <a:lstStyle/>
                    <a:p>
                      <a:pPr marL="0" algn="l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Республика Хакасия</a:t>
                      </a:r>
                    </a:p>
                  </a:txBody>
                  <a:tcPr marL="1725" marR="1725" marT="17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1725" marR="1725" marT="17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1725" marR="1725" marT="1725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29800056"/>
                  </a:ext>
                </a:extLst>
              </a:tr>
              <a:tr h="171332">
                <a:tc>
                  <a:txBody>
                    <a:bodyPr/>
                    <a:lstStyle/>
                    <a:p>
                      <a:pPr marL="0" algn="l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г. Севастополь</a:t>
                      </a:r>
                    </a:p>
                  </a:txBody>
                  <a:tcPr marL="1725" marR="1725" marT="17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1725" marR="1725" marT="17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1725" marR="1725" marT="1725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16353383"/>
                  </a:ext>
                </a:extLst>
              </a:tr>
              <a:tr h="155752">
                <a:tc>
                  <a:txBody>
                    <a:bodyPr/>
                    <a:lstStyle/>
                    <a:p>
                      <a:pPr marL="0" algn="l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Новосибирская область</a:t>
                      </a:r>
                    </a:p>
                  </a:txBody>
                  <a:tcPr marL="1725" marR="1725" marT="17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1725" marR="1725" marT="17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1725" marR="1725" marT="1725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65540943"/>
                  </a:ext>
                </a:extLst>
              </a:tr>
            </a:tbl>
          </a:graphicData>
        </a:graphic>
      </p:graphicFrame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2342977"/>
              </p:ext>
            </p:extLst>
          </p:nvPr>
        </p:nvGraphicFramePr>
        <p:xfrm>
          <a:off x="4923085" y="1405665"/>
          <a:ext cx="3606766" cy="5331516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078217">
                  <a:extLst>
                    <a:ext uri="{9D8B030D-6E8A-4147-A177-3AD203B41FA5}">
                      <a16:colId xmlns:a16="http://schemas.microsoft.com/office/drawing/2014/main" xmlns="" val="2732777877"/>
                    </a:ext>
                  </a:extLst>
                </a:gridCol>
                <a:gridCol w="709683">
                  <a:extLst>
                    <a:ext uri="{9D8B030D-6E8A-4147-A177-3AD203B41FA5}">
                      <a16:colId xmlns:a16="http://schemas.microsoft.com/office/drawing/2014/main" xmlns="" val="2454978558"/>
                    </a:ext>
                  </a:extLst>
                </a:gridCol>
                <a:gridCol w="818866">
                  <a:extLst>
                    <a:ext uri="{9D8B030D-6E8A-4147-A177-3AD203B41FA5}">
                      <a16:colId xmlns:a16="http://schemas.microsoft.com/office/drawing/2014/main" xmlns="" val="2535513372"/>
                    </a:ext>
                  </a:extLst>
                </a:gridCol>
              </a:tblGrid>
              <a:tr h="130318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Субъект</a:t>
                      </a:r>
                      <a:endParaRPr lang="ru-RU" sz="800" b="1" i="0" u="none" strike="noStrike" dirty="0">
                        <a:solidFill>
                          <a:srgbClr val="1B328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5" marR="1725" marT="17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Зачислено</a:t>
                      </a:r>
                      <a:endParaRPr lang="ru-RU" sz="800" b="1" i="0" u="none" strike="noStrike" dirty="0">
                        <a:solidFill>
                          <a:srgbClr val="1B328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5" marR="1725" marT="17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Выпущено</a:t>
                      </a:r>
                      <a:endParaRPr lang="ru-RU" sz="800" b="1" i="0" u="none" strike="noStrike" dirty="0">
                        <a:solidFill>
                          <a:srgbClr val="1B328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25" marR="1725" marT="1725" marB="0" anchor="b"/>
                </a:tc>
                <a:extLst>
                  <a:ext uri="{0D108BD9-81ED-4DB2-BD59-A6C34878D82A}">
                    <a16:rowId xmlns:a16="http://schemas.microsoft.com/office/drawing/2014/main" xmlns="" val="2733790940"/>
                  </a:ext>
                </a:extLst>
              </a:tr>
              <a:tr h="138538">
                <a:tc>
                  <a:txBody>
                    <a:bodyPr/>
                    <a:lstStyle/>
                    <a:p>
                      <a:pPr marL="0" algn="l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Карачаево-Черкесская Республика</a:t>
                      </a:r>
                    </a:p>
                  </a:txBody>
                  <a:tcPr marL="1725" marR="1725" marT="1725" marB="0" anchor="ctr">
                    <a:solidFill>
                      <a:srgbClr val="FD695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1725" marR="1725" marT="1725" marB="0" anchor="b">
                    <a:solidFill>
                      <a:srgbClr val="FD695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1725" marR="1725" marT="1725" marB="0" anchor="b">
                    <a:solidFill>
                      <a:srgbClr val="FD69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38538">
                <a:tc>
                  <a:txBody>
                    <a:bodyPr/>
                    <a:lstStyle/>
                    <a:p>
                      <a:pPr marL="0" algn="l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Кемеровская область</a:t>
                      </a:r>
                    </a:p>
                  </a:txBody>
                  <a:tcPr marL="9525" marR="9525" marT="9525" marB="0" anchor="ctr">
                    <a:solidFill>
                      <a:srgbClr val="FD695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9525" marR="9525" marT="9525" marB="0" anchor="b">
                    <a:solidFill>
                      <a:srgbClr val="FD695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9525" marR="9525" marT="9525" marB="0" anchor="b">
                    <a:solidFill>
                      <a:srgbClr val="FD69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3035899"/>
                  </a:ext>
                </a:extLst>
              </a:tr>
              <a:tr h="138538">
                <a:tc>
                  <a:txBody>
                    <a:bodyPr/>
                    <a:lstStyle/>
                    <a:p>
                      <a:pPr marL="0" algn="l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Республика Башкортостан</a:t>
                      </a:r>
                    </a:p>
                  </a:txBody>
                  <a:tcPr marL="9525" marR="9525" marT="9525" marB="0" anchor="ctr">
                    <a:solidFill>
                      <a:srgbClr val="FD695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9525" marR="9525" marT="9525" marB="0" anchor="b">
                    <a:solidFill>
                      <a:srgbClr val="FD695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9525" marR="9525" marT="9525" marB="0" anchor="b">
                    <a:solidFill>
                      <a:srgbClr val="FD69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72415337"/>
                  </a:ext>
                </a:extLst>
              </a:tr>
              <a:tr h="138538">
                <a:tc>
                  <a:txBody>
                    <a:bodyPr/>
                    <a:lstStyle/>
                    <a:p>
                      <a:pPr marL="0" algn="l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Псковская область</a:t>
                      </a:r>
                    </a:p>
                  </a:txBody>
                  <a:tcPr marL="9525" marR="9525" marT="9525" marB="0" anchor="ctr">
                    <a:solidFill>
                      <a:srgbClr val="FD695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9525" marR="9525" marT="9525" marB="0" anchor="b">
                    <a:solidFill>
                      <a:srgbClr val="FD695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9525" marR="9525" marT="9525" marB="0" anchor="b">
                    <a:solidFill>
                      <a:srgbClr val="FD69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86509632"/>
                  </a:ext>
                </a:extLst>
              </a:tr>
              <a:tr h="138538">
                <a:tc>
                  <a:txBody>
                    <a:bodyPr/>
                    <a:lstStyle/>
                    <a:p>
                      <a:pPr marL="0" algn="l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Рязанская область</a:t>
                      </a:r>
                    </a:p>
                  </a:txBody>
                  <a:tcPr marL="9525" marR="9525" marT="9525" marB="0" anchor="ctr">
                    <a:solidFill>
                      <a:srgbClr val="FD695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9525" marR="9525" marT="9525" marB="0" anchor="b">
                    <a:solidFill>
                      <a:srgbClr val="FD695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9525" marR="9525" marT="9525" marB="0" anchor="b">
                    <a:solidFill>
                      <a:srgbClr val="FD69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14402064"/>
                  </a:ext>
                </a:extLst>
              </a:tr>
              <a:tr h="138538">
                <a:tc>
                  <a:txBody>
                    <a:bodyPr/>
                    <a:lstStyle/>
                    <a:p>
                      <a:pPr marL="0" algn="l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Владимирская область</a:t>
                      </a:r>
                    </a:p>
                  </a:txBody>
                  <a:tcPr marL="9525" marR="9525" marT="9525" marB="0" anchor="ctr">
                    <a:solidFill>
                      <a:srgbClr val="FD695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 anchor="b">
                    <a:solidFill>
                      <a:srgbClr val="FD695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 anchor="b">
                    <a:solidFill>
                      <a:srgbClr val="FD69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33318109"/>
                  </a:ext>
                </a:extLst>
              </a:tr>
              <a:tr h="138538">
                <a:tc>
                  <a:txBody>
                    <a:bodyPr/>
                    <a:lstStyle/>
                    <a:p>
                      <a:pPr marL="0" algn="l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Вологодская область</a:t>
                      </a:r>
                    </a:p>
                  </a:txBody>
                  <a:tcPr marL="9525" marR="9525" marT="9525" marB="0" anchor="ctr">
                    <a:solidFill>
                      <a:srgbClr val="FD695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 anchor="b">
                    <a:solidFill>
                      <a:srgbClr val="FD695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9525" marR="9525" marT="9525" marB="0" anchor="b">
                    <a:solidFill>
                      <a:srgbClr val="FD69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42225525"/>
                  </a:ext>
                </a:extLst>
              </a:tr>
              <a:tr h="138538">
                <a:tc>
                  <a:txBody>
                    <a:bodyPr/>
                    <a:lstStyle/>
                    <a:p>
                      <a:pPr marL="0" algn="l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Новгородская область</a:t>
                      </a:r>
                    </a:p>
                  </a:txBody>
                  <a:tcPr marL="9525" marR="9525" marT="9525" marB="0" anchor="ctr">
                    <a:solidFill>
                      <a:srgbClr val="FD695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 anchor="b">
                    <a:solidFill>
                      <a:srgbClr val="FD695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9525" marR="9525" marT="9525" marB="0" anchor="b">
                    <a:solidFill>
                      <a:srgbClr val="FD69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58569736"/>
                  </a:ext>
                </a:extLst>
              </a:tr>
              <a:tr h="138538">
                <a:tc>
                  <a:txBody>
                    <a:bodyPr/>
                    <a:lstStyle/>
                    <a:p>
                      <a:pPr marL="0" algn="l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Тамбовская область</a:t>
                      </a:r>
                    </a:p>
                  </a:txBody>
                  <a:tcPr marL="9525" marR="9525" marT="9525" marB="0" anchor="ctr">
                    <a:solidFill>
                      <a:srgbClr val="FD695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 anchor="b">
                    <a:solidFill>
                      <a:srgbClr val="FD695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9525" marR="9525" marT="9525" marB="0" anchor="b">
                    <a:solidFill>
                      <a:srgbClr val="FD69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10947030"/>
                  </a:ext>
                </a:extLst>
              </a:tr>
              <a:tr h="138538">
                <a:tc>
                  <a:txBody>
                    <a:bodyPr/>
                    <a:lstStyle/>
                    <a:p>
                      <a:pPr marL="0" algn="l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Амурская область</a:t>
                      </a:r>
                    </a:p>
                  </a:txBody>
                  <a:tcPr marL="9525" marR="9525" marT="9525" marB="0" anchor="ctr">
                    <a:solidFill>
                      <a:srgbClr val="FD695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9525" marR="9525" marT="9525" marB="0" anchor="b">
                    <a:solidFill>
                      <a:srgbClr val="FD695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9525" marR="9525" marT="9525" marB="0" anchor="b">
                    <a:solidFill>
                      <a:srgbClr val="FD69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45059453"/>
                  </a:ext>
                </a:extLst>
              </a:tr>
              <a:tr h="138538">
                <a:tc>
                  <a:txBody>
                    <a:bodyPr/>
                    <a:lstStyle/>
                    <a:p>
                      <a:pPr marL="0" algn="l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Брянская область</a:t>
                      </a:r>
                    </a:p>
                  </a:txBody>
                  <a:tcPr marL="9525" marR="9525" marT="9525" marB="0" anchor="ctr">
                    <a:solidFill>
                      <a:srgbClr val="FD695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9525" marR="9525" marT="9525" marB="0" anchor="b">
                    <a:solidFill>
                      <a:srgbClr val="FD695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9525" marR="9525" marT="9525" marB="0" anchor="b">
                    <a:solidFill>
                      <a:srgbClr val="FD69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43339653"/>
                  </a:ext>
                </a:extLst>
              </a:tr>
              <a:tr h="138538">
                <a:tc>
                  <a:txBody>
                    <a:bodyPr/>
                    <a:lstStyle/>
                    <a:p>
                      <a:pPr marL="0" algn="l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Костромская область</a:t>
                      </a:r>
                    </a:p>
                  </a:txBody>
                  <a:tcPr marL="9525" marR="9525" marT="9525" marB="0" anchor="ctr">
                    <a:solidFill>
                      <a:srgbClr val="FD695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9525" marR="9525" marT="9525" marB="0" anchor="b">
                    <a:solidFill>
                      <a:srgbClr val="FD695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9525" marR="9525" marT="9525" marB="0" anchor="b">
                    <a:solidFill>
                      <a:srgbClr val="FD69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86575906"/>
                  </a:ext>
                </a:extLst>
              </a:tr>
              <a:tr h="153520">
                <a:tc>
                  <a:txBody>
                    <a:bodyPr/>
                    <a:lstStyle/>
                    <a:p>
                      <a:pPr marL="0" algn="l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Курганская область</a:t>
                      </a:r>
                    </a:p>
                  </a:txBody>
                  <a:tcPr marL="9525" marR="9525" marT="9525" marB="0" anchor="ctr">
                    <a:solidFill>
                      <a:srgbClr val="FD695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9525" marR="9525" marT="9525" marB="0" anchor="b">
                    <a:solidFill>
                      <a:srgbClr val="FD695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9525" marR="9525" marT="9525" marB="0" anchor="b">
                    <a:solidFill>
                      <a:srgbClr val="FD69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32217802"/>
                  </a:ext>
                </a:extLst>
              </a:tr>
              <a:tr h="138538">
                <a:tc>
                  <a:txBody>
                    <a:bodyPr/>
                    <a:lstStyle/>
                    <a:p>
                      <a:pPr marL="0" algn="l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Республика Карелия</a:t>
                      </a:r>
                    </a:p>
                  </a:txBody>
                  <a:tcPr marL="9525" marR="9525" marT="9525" marB="0" anchor="ctr">
                    <a:solidFill>
                      <a:srgbClr val="FD695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9525" marR="9525" marT="9525" marB="0" anchor="b">
                    <a:solidFill>
                      <a:srgbClr val="FD695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9525" marR="9525" marT="9525" marB="0" anchor="b">
                    <a:solidFill>
                      <a:srgbClr val="FD69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04993339"/>
                  </a:ext>
                </a:extLst>
              </a:tr>
              <a:tr h="138538">
                <a:tc>
                  <a:txBody>
                    <a:bodyPr/>
                    <a:lstStyle/>
                    <a:p>
                      <a:pPr marL="0" algn="l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Ямало-Ненецкий автономный округ</a:t>
                      </a:r>
                    </a:p>
                  </a:txBody>
                  <a:tcPr marL="9525" marR="9525" marT="9525" marB="0" anchor="ctr">
                    <a:solidFill>
                      <a:srgbClr val="FD695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9525" marR="9525" marT="9525" marB="0" anchor="b">
                    <a:solidFill>
                      <a:srgbClr val="FD695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9525" marR="9525" marT="9525" marB="0" anchor="b">
                    <a:solidFill>
                      <a:srgbClr val="FD69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70781729"/>
                  </a:ext>
                </a:extLst>
              </a:tr>
              <a:tr h="138538">
                <a:tc>
                  <a:txBody>
                    <a:bodyPr/>
                    <a:lstStyle/>
                    <a:p>
                      <a:pPr marL="0" algn="l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Кировская область</a:t>
                      </a:r>
                    </a:p>
                  </a:txBody>
                  <a:tcPr marL="9525" marR="9525" marT="9525" marB="0" anchor="ctr">
                    <a:solidFill>
                      <a:srgbClr val="FD695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9525" marR="9525" marT="9525" marB="0" anchor="b">
                    <a:solidFill>
                      <a:srgbClr val="FD695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9525" marR="9525" marT="9525" marB="0" anchor="b">
                    <a:solidFill>
                      <a:srgbClr val="FD69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59210811"/>
                  </a:ext>
                </a:extLst>
              </a:tr>
              <a:tr h="138538">
                <a:tc>
                  <a:txBody>
                    <a:bodyPr/>
                    <a:lstStyle/>
                    <a:p>
                      <a:pPr marL="0" algn="l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Кабардино-Балкарская Республика</a:t>
                      </a:r>
                    </a:p>
                  </a:txBody>
                  <a:tcPr marL="9525" marR="9525" marT="9525" marB="0" anchor="ctr">
                    <a:solidFill>
                      <a:srgbClr val="FD695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9525" marR="9525" marT="9525" marB="0" anchor="b">
                    <a:solidFill>
                      <a:srgbClr val="FD695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b">
                    <a:solidFill>
                      <a:srgbClr val="FD69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30167548"/>
                  </a:ext>
                </a:extLst>
              </a:tr>
              <a:tr h="138538">
                <a:tc>
                  <a:txBody>
                    <a:bodyPr/>
                    <a:lstStyle/>
                    <a:p>
                      <a:pPr marL="0" algn="l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Ненецкий автономный округ</a:t>
                      </a:r>
                    </a:p>
                  </a:txBody>
                  <a:tcPr marL="9525" marR="9525" marT="9525" marB="0" anchor="ctr">
                    <a:solidFill>
                      <a:srgbClr val="FD695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9525" marR="9525" marT="9525" marB="0" anchor="b">
                    <a:solidFill>
                      <a:srgbClr val="FD695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9525" marR="9525" marT="9525" marB="0" anchor="b">
                    <a:solidFill>
                      <a:srgbClr val="FD69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44627851"/>
                  </a:ext>
                </a:extLst>
              </a:tr>
              <a:tr h="138538">
                <a:tc>
                  <a:txBody>
                    <a:bodyPr/>
                    <a:lstStyle/>
                    <a:p>
                      <a:pPr marL="0" algn="l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Приморский край</a:t>
                      </a:r>
                    </a:p>
                  </a:txBody>
                  <a:tcPr marL="9525" marR="9525" marT="9525" marB="0" anchor="ctr">
                    <a:solidFill>
                      <a:srgbClr val="FD695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9525" marR="9525" marT="9525" marB="0" anchor="b">
                    <a:solidFill>
                      <a:srgbClr val="FD695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9525" marR="9525" marT="9525" marB="0" anchor="b">
                    <a:solidFill>
                      <a:srgbClr val="FD69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18159731"/>
                  </a:ext>
                </a:extLst>
              </a:tr>
              <a:tr h="138538">
                <a:tc>
                  <a:txBody>
                    <a:bodyPr/>
                    <a:lstStyle/>
                    <a:p>
                      <a:pPr marL="0" algn="l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Ульяновская область</a:t>
                      </a:r>
                    </a:p>
                  </a:txBody>
                  <a:tcPr marL="9525" marR="9525" marT="9525" marB="0" anchor="ctr">
                    <a:solidFill>
                      <a:srgbClr val="FD695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9525" marR="9525" marT="9525" marB="0" anchor="b">
                    <a:solidFill>
                      <a:srgbClr val="FD695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b">
                    <a:solidFill>
                      <a:srgbClr val="FD69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34237097"/>
                  </a:ext>
                </a:extLst>
              </a:tr>
              <a:tr h="138538">
                <a:tc>
                  <a:txBody>
                    <a:bodyPr/>
                    <a:lstStyle/>
                    <a:p>
                      <a:pPr marL="0" algn="l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Пензенская область</a:t>
                      </a:r>
                    </a:p>
                  </a:txBody>
                  <a:tcPr marL="9525" marR="9525" marT="9525" marB="0" anchor="ctr">
                    <a:solidFill>
                      <a:srgbClr val="FD695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9525" marR="9525" marT="9525" marB="0" anchor="b">
                    <a:solidFill>
                      <a:srgbClr val="FD695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9525" marR="9525" marT="9525" marB="0" anchor="b">
                    <a:solidFill>
                      <a:srgbClr val="FD69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04821060"/>
                  </a:ext>
                </a:extLst>
              </a:tr>
              <a:tr h="138538">
                <a:tc>
                  <a:txBody>
                    <a:bodyPr/>
                    <a:lstStyle/>
                    <a:p>
                      <a:pPr marL="0" algn="l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Хабаровский край</a:t>
                      </a:r>
                    </a:p>
                  </a:txBody>
                  <a:tcPr marL="9525" marR="9525" marT="9525" marB="0" anchor="ctr">
                    <a:solidFill>
                      <a:srgbClr val="FD695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9525" marR="9525" marT="9525" marB="0" anchor="b">
                    <a:solidFill>
                      <a:srgbClr val="FD695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b">
                    <a:solidFill>
                      <a:srgbClr val="FD69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01348886"/>
                  </a:ext>
                </a:extLst>
              </a:tr>
              <a:tr h="138538">
                <a:tc>
                  <a:txBody>
                    <a:bodyPr/>
                    <a:lstStyle/>
                    <a:p>
                      <a:pPr marL="0" algn="l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Ивановская область</a:t>
                      </a:r>
                    </a:p>
                  </a:txBody>
                  <a:tcPr marL="9525" marR="9525" marT="9525" marB="0" anchor="ctr">
                    <a:solidFill>
                      <a:srgbClr val="FD695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b">
                    <a:solidFill>
                      <a:srgbClr val="FD695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b">
                    <a:solidFill>
                      <a:srgbClr val="FD69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70707371"/>
                  </a:ext>
                </a:extLst>
              </a:tr>
              <a:tr h="138538">
                <a:tc>
                  <a:txBody>
                    <a:bodyPr/>
                    <a:lstStyle/>
                    <a:p>
                      <a:pPr marL="0" algn="l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Республика Марий Эл</a:t>
                      </a:r>
                    </a:p>
                  </a:txBody>
                  <a:tcPr marL="9525" marR="9525" marT="9525" marB="0" anchor="ctr">
                    <a:solidFill>
                      <a:srgbClr val="FD695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b">
                    <a:solidFill>
                      <a:srgbClr val="FD695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b">
                    <a:solidFill>
                      <a:srgbClr val="FD69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09264393"/>
                  </a:ext>
                </a:extLst>
              </a:tr>
              <a:tr h="138538">
                <a:tc>
                  <a:txBody>
                    <a:bodyPr/>
                    <a:lstStyle/>
                    <a:p>
                      <a:pPr marL="0" algn="l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Магаданская область</a:t>
                      </a:r>
                    </a:p>
                  </a:txBody>
                  <a:tcPr marL="9525" marR="9525" marT="9525" marB="0" anchor="ctr">
                    <a:solidFill>
                      <a:srgbClr val="FD695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b">
                    <a:solidFill>
                      <a:srgbClr val="FD695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b">
                    <a:solidFill>
                      <a:srgbClr val="FD69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084567"/>
                  </a:ext>
                </a:extLst>
              </a:tr>
              <a:tr h="138538">
                <a:tc>
                  <a:txBody>
                    <a:bodyPr/>
                    <a:lstStyle/>
                    <a:p>
                      <a:pPr marL="0" algn="l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Тверская область</a:t>
                      </a:r>
                    </a:p>
                  </a:txBody>
                  <a:tcPr marL="9525" marR="9525" marT="9525" marB="0" anchor="ctr">
                    <a:solidFill>
                      <a:srgbClr val="FD695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b">
                    <a:solidFill>
                      <a:srgbClr val="FD695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b">
                    <a:solidFill>
                      <a:srgbClr val="FD69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70142092"/>
                  </a:ext>
                </a:extLst>
              </a:tr>
              <a:tr h="138538">
                <a:tc>
                  <a:txBody>
                    <a:bodyPr/>
                    <a:lstStyle/>
                    <a:p>
                      <a:pPr marL="0" algn="l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Камчатский край</a:t>
                      </a:r>
                    </a:p>
                  </a:txBody>
                  <a:tcPr marL="9525" marR="9525" marT="9525" marB="0" anchor="ctr">
                    <a:solidFill>
                      <a:srgbClr val="FD695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b">
                    <a:solidFill>
                      <a:srgbClr val="FD695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b">
                    <a:solidFill>
                      <a:srgbClr val="FD69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18813532"/>
                  </a:ext>
                </a:extLst>
              </a:tr>
              <a:tr h="138538">
                <a:tc>
                  <a:txBody>
                    <a:bodyPr/>
                    <a:lstStyle/>
                    <a:p>
                      <a:pPr marL="0" algn="l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Республика Калмыкия</a:t>
                      </a:r>
                    </a:p>
                  </a:txBody>
                  <a:tcPr marL="9525" marR="9525" marT="9525" marB="0" anchor="ctr">
                    <a:solidFill>
                      <a:srgbClr val="FD695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b">
                    <a:solidFill>
                      <a:srgbClr val="FD695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b">
                    <a:solidFill>
                      <a:srgbClr val="FD69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22335563"/>
                  </a:ext>
                </a:extLst>
              </a:tr>
              <a:tr h="138538">
                <a:tc>
                  <a:txBody>
                    <a:bodyPr/>
                    <a:lstStyle/>
                    <a:p>
                      <a:pPr marL="0" algn="l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Республика Дагестан</a:t>
                      </a:r>
                    </a:p>
                  </a:txBody>
                  <a:tcPr marL="9525" marR="9525" marT="9525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b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3521182"/>
                  </a:ext>
                </a:extLst>
              </a:tr>
              <a:tr h="138538">
                <a:tc>
                  <a:txBody>
                    <a:bodyPr/>
                    <a:lstStyle/>
                    <a:p>
                      <a:pPr marL="0" algn="l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Томская область</a:t>
                      </a:r>
                    </a:p>
                  </a:txBody>
                  <a:tcPr marL="9525" marR="9525" marT="9525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b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51092327"/>
                  </a:ext>
                </a:extLst>
              </a:tr>
              <a:tr h="138538">
                <a:tc>
                  <a:txBody>
                    <a:bodyPr/>
                    <a:lstStyle/>
                    <a:p>
                      <a:pPr marL="0" algn="l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Чукотский автономный округ</a:t>
                      </a:r>
                    </a:p>
                  </a:txBody>
                  <a:tcPr marL="9525" marR="9525" marT="9525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b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783333"/>
                  </a:ext>
                </a:extLst>
              </a:tr>
              <a:tr h="138538">
                <a:tc>
                  <a:txBody>
                    <a:bodyPr/>
                    <a:lstStyle/>
                    <a:p>
                      <a:pPr marL="0" algn="l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Курская область</a:t>
                      </a:r>
                    </a:p>
                  </a:txBody>
                  <a:tcPr marL="9525" marR="9525" marT="9525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b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74994298"/>
                  </a:ext>
                </a:extLst>
              </a:tr>
              <a:tr h="153520">
                <a:tc>
                  <a:txBody>
                    <a:bodyPr/>
                    <a:lstStyle/>
                    <a:p>
                      <a:pPr marL="0" algn="l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Мурманская область</a:t>
                      </a:r>
                    </a:p>
                  </a:txBody>
                  <a:tcPr marL="9525" marR="9525" marT="9525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b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88938615"/>
                  </a:ext>
                </a:extLst>
              </a:tr>
              <a:tr h="138538">
                <a:tc>
                  <a:txBody>
                    <a:bodyPr/>
                    <a:lstStyle/>
                    <a:p>
                      <a:pPr marL="0" algn="l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Еврейская автономная область</a:t>
                      </a:r>
                    </a:p>
                  </a:txBody>
                  <a:tcPr marL="9525" marR="9525" marT="9525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b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29800056"/>
                  </a:ext>
                </a:extLst>
              </a:tr>
              <a:tr h="138538">
                <a:tc>
                  <a:txBody>
                    <a:bodyPr/>
                    <a:lstStyle/>
                    <a:p>
                      <a:pPr marL="0" algn="l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Пермский край</a:t>
                      </a:r>
                    </a:p>
                  </a:txBody>
                  <a:tcPr marL="9525" marR="9525" marT="9525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b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16353383"/>
                  </a:ext>
                </a:extLst>
              </a:tr>
              <a:tr h="138538">
                <a:tc>
                  <a:txBody>
                    <a:bodyPr/>
                    <a:lstStyle/>
                    <a:p>
                      <a:pPr marL="0" algn="l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Республика Саха (Якутия)</a:t>
                      </a:r>
                    </a:p>
                  </a:txBody>
                  <a:tcPr marL="9525" marR="9525" marT="9525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b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65540943"/>
                  </a:ext>
                </a:extLst>
              </a:tr>
              <a:tr h="183866">
                <a:tc>
                  <a:txBody>
                    <a:bodyPr/>
                    <a:lstStyle/>
                    <a:p>
                      <a:pPr marL="0" algn="l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Ханты-Мансийский автономный округ – Югра</a:t>
                      </a:r>
                    </a:p>
                  </a:txBody>
                  <a:tcPr marL="9525" marR="9525" marT="9525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b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86895397"/>
                  </a:ext>
                </a:extLst>
              </a:tr>
            </a:tbl>
          </a:graphicData>
        </a:graphic>
      </p:graphicFrame>
      <p:grpSp>
        <p:nvGrpSpPr>
          <p:cNvPr id="22" name="Группа 21"/>
          <p:cNvGrpSpPr/>
          <p:nvPr/>
        </p:nvGrpSpPr>
        <p:grpSpPr>
          <a:xfrm>
            <a:off x="8725493" y="1239314"/>
            <a:ext cx="2132059" cy="1537856"/>
            <a:chOff x="9585579" y="1617786"/>
            <a:chExt cx="2132059" cy="1537856"/>
          </a:xfrm>
        </p:grpSpPr>
        <p:sp>
          <p:nvSpPr>
            <p:cNvPr id="23" name="Прямоугольник 22"/>
            <p:cNvSpPr/>
            <p:nvPr/>
          </p:nvSpPr>
          <p:spPr>
            <a:xfrm>
              <a:off x="9838586" y="1617786"/>
              <a:ext cx="137665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400" fontAlgn="b"/>
              <a:r>
                <a:rPr lang="ru-RU" sz="2000" b="1" dirty="0">
                  <a:solidFill>
                    <a:srgbClr val="6600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Зачислено</a:t>
              </a:r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9585579" y="1951005"/>
              <a:ext cx="213205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400" fontAlgn="b"/>
              <a:r>
                <a:rPr lang="ru-RU" sz="2000" b="1" dirty="0">
                  <a:solidFill>
                    <a:srgbClr val="66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1690 слушателей</a:t>
              </a:r>
            </a:p>
          </p:txBody>
        </p:sp>
        <p:pic>
          <p:nvPicPr>
            <p:cNvPr id="25" name="Рисунок 24" descr="Пользователи">
              <a:extLst>
                <a:ext uri="{FF2B5EF4-FFF2-40B4-BE49-F238E27FC236}">
                  <a16:creationId xmlns:a16="http://schemas.microsoft.com/office/drawing/2014/main" xmlns="" id="{C6C3B09B-1760-4D1B-93E8-465D745309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10084026" y="2269867"/>
              <a:ext cx="885775" cy="885775"/>
            </a:xfrm>
            <a:prstGeom prst="rect">
              <a:avLst/>
            </a:prstGeom>
          </p:spPr>
        </p:pic>
      </p:grpSp>
      <p:grpSp>
        <p:nvGrpSpPr>
          <p:cNvPr id="26" name="Группа 25"/>
          <p:cNvGrpSpPr/>
          <p:nvPr/>
        </p:nvGrpSpPr>
        <p:grpSpPr>
          <a:xfrm>
            <a:off x="8781525" y="5112742"/>
            <a:ext cx="2132059" cy="1624439"/>
            <a:chOff x="9585579" y="4258488"/>
            <a:chExt cx="2132059" cy="1624439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9999002" y="4258488"/>
              <a:ext cx="143821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400" fontAlgn="b"/>
              <a:r>
                <a:rPr lang="ru-RU" sz="2000" b="1" dirty="0">
                  <a:solidFill>
                    <a:srgbClr val="6600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Выпущено</a:t>
              </a:r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9585579" y="4627923"/>
              <a:ext cx="213205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400" fontAlgn="b"/>
              <a:r>
                <a:rPr lang="ru-RU" sz="2000" b="1" dirty="0">
                  <a:solidFill>
                    <a:srgbClr val="66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1306 слушателей</a:t>
              </a:r>
            </a:p>
          </p:txBody>
        </p:sp>
        <p:pic>
          <p:nvPicPr>
            <p:cNvPr id="29" name="Рисунок 28" descr="Пользователи">
              <a:extLst>
                <a:ext uri="{FF2B5EF4-FFF2-40B4-BE49-F238E27FC236}">
                  <a16:creationId xmlns:a16="http://schemas.microsoft.com/office/drawing/2014/main" xmlns="" id="{C6C3B09B-1760-4D1B-93E8-465D745309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10208722" y="4997152"/>
              <a:ext cx="885775" cy="885775"/>
            </a:xfrm>
            <a:prstGeom prst="rect">
              <a:avLst/>
            </a:prstGeom>
          </p:spPr>
        </p:pic>
      </p:grpSp>
      <p:sp>
        <p:nvSpPr>
          <p:cNvPr id="15" name="Заголовок 1"/>
          <p:cNvSpPr txBox="1">
            <a:spLocks/>
          </p:cNvSpPr>
          <p:nvPr/>
        </p:nvSpPr>
        <p:spPr>
          <a:xfrm>
            <a:off x="-5451" y="13456"/>
            <a:ext cx="12191999" cy="944191"/>
          </a:xfrm>
          <a:prstGeom prst="rect">
            <a:avLst/>
          </a:prstGeom>
          <a:noFill/>
        </p:spPr>
        <p:txBody>
          <a:bodyPr vert="horz" lIns="91426" tIns="45718" rIns="91426" bIns="4571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241"/>
            <a:r>
              <a:rPr lang="ru-RU" sz="1900" dirty="0">
                <a:solidFill>
                  <a:srgbClr val="660066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ОБУЧЕНИЕ УПРАВЛЕНЧЕСКИХ КОМАНД СУБЪЕКТОВ РФ</a:t>
            </a:r>
          </a:p>
          <a:p>
            <a:pPr algn="ctr" defTabSz="914241"/>
            <a:r>
              <a:rPr lang="ru-RU" sz="1900" dirty="0">
                <a:solidFill>
                  <a:srgbClr val="660066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(специалисты ИРО/ИПК/ЦНППМ)</a:t>
            </a: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84" t="15075" r="2763" b="74105"/>
          <a:stretch/>
        </p:blipFill>
        <p:spPr bwMode="auto">
          <a:xfrm>
            <a:off x="11502658" y="102107"/>
            <a:ext cx="683890" cy="687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050" y="177575"/>
            <a:ext cx="728133" cy="61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427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61" t="22798" r="4837" b="12099"/>
          <a:stretch/>
        </p:blipFill>
        <p:spPr bwMode="auto">
          <a:xfrm>
            <a:off x="10529106" y="1508690"/>
            <a:ext cx="1662894" cy="5349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29096" y="800805"/>
            <a:ext cx="92618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ru-RU" sz="2000" dirty="0" smtClean="0">
                <a:solidFill>
                  <a:srgbClr val="660066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Количество заявок </a:t>
            </a:r>
          </a:p>
          <a:p>
            <a:pPr defTabSz="914400"/>
            <a:r>
              <a:rPr lang="ru-RU" sz="2000" dirty="0" smtClean="0">
                <a:solidFill>
                  <a:srgbClr val="660066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на апробацию примерных рабочих программ по учебным предметам</a:t>
            </a:r>
            <a:endParaRPr lang="ru-RU" sz="2000" dirty="0">
              <a:solidFill>
                <a:srgbClr val="660066"/>
              </a:solidFill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1668963"/>
              </p:ext>
            </p:extLst>
          </p:nvPr>
        </p:nvGraphicFramePr>
        <p:xfrm>
          <a:off x="723590" y="1532312"/>
          <a:ext cx="2423422" cy="3033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330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9011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32560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Максимальное количество заявок</a:t>
                      </a:r>
                      <a:endParaRPr lang="ru-RU" sz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677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Пензенская область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7903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2273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Республика Башкортостан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5517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92273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Самарская область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4401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92273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Алтайский край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3111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92273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Московская область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2397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92273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Ульяновская область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1799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92273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Новосибирская область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1430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92273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Республика Бурятия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1354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92273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Белгородская область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1311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2393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Ставропольский край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1247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2393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Волгоградская область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1078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2393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Республика Татарстан (Татарстан)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1037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  <p:sp>
        <p:nvSpPr>
          <p:cNvPr id="10" name="Заголовок 1"/>
          <p:cNvSpPr txBox="1">
            <a:spLocks/>
          </p:cNvSpPr>
          <p:nvPr/>
        </p:nvSpPr>
        <p:spPr>
          <a:xfrm>
            <a:off x="1" y="-13063"/>
            <a:ext cx="12191999" cy="944191"/>
          </a:xfrm>
          <a:prstGeom prst="rect">
            <a:avLst/>
          </a:prstGeom>
          <a:noFill/>
        </p:spPr>
        <p:txBody>
          <a:bodyPr vert="horz" lIns="91426" tIns="45718" rIns="91426" bIns="4571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241"/>
            <a:r>
              <a:rPr lang="ru-RU" sz="1900" b="1" dirty="0">
                <a:solidFill>
                  <a:srgbClr val="660066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УЧАСТИЕ СУБЪЕКТОВ РОССИЙСКОЙ ФЕДЕРАЦИИ</a:t>
            </a:r>
          </a:p>
          <a:p>
            <a:pPr algn="ctr" defTabSz="914241"/>
            <a:r>
              <a:rPr lang="ru-RU" sz="18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АПРОБАЦИИ ПРИМЕРНЫХ УЧЕБНЫХ ПРОГРАММ ПО УЧЕБНЫМ ПРЕДМЕТАМ</a:t>
            </a:r>
            <a:endParaRPr lang="ru-RU" sz="18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7689596"/>
              </p:ext>
            </p:extLst>
          </p:nvPr>
        </p:nvGraphicFramePr>
        <p:xfrm>
          <a:off x="7536238" y="3946580"/>
          <a:ext cx="2992868" cy="253383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0061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922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11661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Минимальное количество заявок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46908">
                <a:tc>
                  <a:txBody>
                    <a:bodyPr/>
                    <a:lstStyle/>
                    <a:p>
                      <a:pPr marL="0" algn="l" defTabSz="914264" rtl="0" eaLnBrk="1" fontAlgn="b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Республика Крым</a:t>
                      </a:r>
                    </a:p>
                  </a:txBody>
                  <a:tcPr marL="9525" marR="9525" marT="9525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264" rtl="0" eaLnBrk="1" fontAlgn="b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29</a:t>
                      </a:r>
                    </a:p>
                  </a:txBody>
                  <a:tcPr marL="9525" marR="9525" marT="9525" marB="0" anchor="b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46908">
                <a:tc>
                  <a:txBody>
                    <a:bodyPr/>
                    <a:lstStyle/>
                    <a:p>
                      <a:pPr marL="0" algn="l" defTabSz="914264" rtl="0" eaLnBrk="1" fontAlgn="b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Амурская область</a:t>
                      </a:r>
                    </a:p>
                  </a:txBody>
                  <a:tcPr marL="9525" marR="9525" marT="9525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264" rtl="0" eaLnBrk="1" fontAlgn="b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27</a:t>
                      </a:r>
                    </a:p>
                  </a:txBody>
                  <a:tcPr marL="9525" marR="9525" marT="9525" marB="0" anchor="b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46908">
                <a:tc>
                  <a:txBody>
                    <a:bodyPr/>
                    <a:lstStyle/>
                    <a:p>
                      <a:pPr marL="0" algn="l" defTabSz="914264" rtl="0" eaLnBrk="1" fontAlgn="b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Магаданская область</a:t>
                      </a:r>
                    </a:p>
                  </a:txBody>
                  <a:tcPr marL="9525" marR="9525" marT="9525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264" rtl="0" eaLnBrk="1" fontAlgn="b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24</a:t>
                      </a:r>
                    </a:p>
                  </a:txBody>
                  <a:tcPr marL="9525" marR="9525" marT="9525" marB="0" anchor="b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46908">
                <a:tc>
                  <a:txBody>
                    <a:bodyPr/>
                    <a:lstStyle/>
                    <a:p>
                      <a:pPr marL="0" algn="l" defTabSz="914264" rtl="0" eaLnBrk="1" fontAlgn="b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Вологодская область</a:t>
                      </a:r>
                    </a:p>
                  </a:txBody>
                  <a:tcPr marL="9525" marR="9525" marT="9525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264" rtl="0" eaLnBrk="1" fontAlgn="b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23</a:t>
                      </a:r>
                    </a:p>
                  </a:txBody>
                  <a:tcPr marL="9525" marR="9525" marT="9525" marB="0" anchor="b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46908">
                <a:tc>
                  <a:txBody>
                    <a:bodyPr/>
                    <a:lstStyle/>
                    <a:p>
                      <a:pPr marL="0" algn="l" defTabSz="914264" rtl="0" eaLnBrk="1" fontAlgn="b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Кировская область</a:t>
                      </a:r>
                    </a:p>
                  </a:txBody>
                  <a:tcPr marL="9525" marR="9525" marT="9525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264" rtl="0" eaLnBrk="1" fontAlgn="b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9525" marR="9525" marT="9525" marB="0" anchor="b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46908">
                <a:tc>
                  <a:txBody>
                    <a:bodyPr/>
                    <a:lstStyle/>
                    <a:p>
                      <a:pPr marL="0" algn="l" defTabSz="914264" rtl="0" eaLnBrk="1" fontAlgn="b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Тверская область</a:t>
                      </a:r>
                    </a:p>
                  </a:txBody>
                  <a:tcPr marL="9525" marR="9525" marT="9525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264" rtl="0" eaLnBrk="1" fontAlgn="b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9525" marR="9525" marT="9525" marB="0" anchor="b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46908">
                <a:tc>
                  <a:txBody>
                    <a:bodyPr/>
                    <a:lstStyle/>
                    <a:p>
                      <a:pPr marL="0" algn="l" defTabSz="914264" rtl="0" eaLnBrk="1" fontAlgn="b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Республика Саха (Якутия)</a:t>
                      </a:r>
                    </a:p>
                  </a:txBody>
                  <a:tcPr marL="9525" marR="9525" marT="9525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264" rtl="0" eaLnBrk="1" fontAlgn="b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9525" marR="9525" marT="9525" marB="0" anchor="b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46908">
                <a:tc>
                  <a:txBody>
                    <a:bodyPr/>
                    <a:lstStyle/>
                    <a:p>
                      <a:pPr marL="0" algn="l" defTabSz="914264" rtl="0" eaLnBrk="1" fontAlgn="b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Чукотский автономный округ</a:t>
                      </a:r>
                    </a:p>
                  </a:txBody>
                  <a:tcPr marL="9525" marR="9525" marT="9525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264" rtl="0" eaLnBrk="1" fontAlgn="b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9525" marR="9525" marT="9525" marB="0" anchor="b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46908">
                <a:tc>
                  <a:txBody>
                    <a:bodyPr/>
                    <a:lstStyle/>
                    <a:p>
                      <a:pPr marL="0" algn="l" defTabSz="914264" rtl="0" eaLnBrk="1" fontAlgn="b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Ненецкий автономный округ</a:t>
                      </a:r>
                    </a:p>
                  </a:txBody>
                  <a:tcPr marL="9525" marR="9525" marT="9525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264" rtl="0" eaLnBrk="1" fontAlgn="b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b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7859768"/>
              </p:ext>
            </p:extLst>
          </p:nvPr>
        </p:nvGraphicFramePr>
        <p:xfrm>
          <a:off x="3686355" y="1851512"/>
          <a:ext cx="3340643" cy="4387884"/>
        </p:xfrm>
        <a:graphic>
          <a:graphicData uri="http://schemas.openxmlformats.org/drawingml/2006/table">
            <a:tbl>
              <a:tblPr/>
              <a:tblGrid>
                <a:gridCol w="261891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2173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78098">
                <a:tc>
                  <a:txBody>
                    <a:bodyPr/>
                    <a:lstStyle/>
                    <a:p>
                      <a:pPr marL="0" algn="l" defTabSz="914264" rtl="0" eaLnBrk="1" fontAlgn="b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Республика Тыва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264" rtl="0" eaLnBrk="1" fontAlgn="b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576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78098">
                <a:tc>
                  <a:txBody>
                    <a:bodyPr/>
                    <a:lstStyle/>
                    <a:p>
                      <a:pPr marL="0" algn="l" defTabSz="914264" rtl="0" eaLnBrk="1" fontAlgn="b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Курская область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264" rtl="0" eaLnBrk="1" fontAlgn="b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564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78098">
                <a:tc>
                  <a:txBody>
                    <a:bodyPr/>
                    <a:lstStyle/>
                    <a:p>
                      <a:pPr marL="0" algn="l" defTabSz="914264" rtl="0" eaLnBrk="1" fontAlgn="b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Республика Марий Эл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264" rtl="0" eaLnBrk="1" fontAlgn="b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558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78098">
                <a:tc>
                  <a:txBody>
                    <a:bodyPr/>
                    <a:lstStyle/>
                    <a:p>
                      <a:pPr marL="0" algn="l" defTabSz="914264" rtl="0" eaLnBrk="1" fontAlgn="b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Красноярский край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264" rtl="0" eaLnBrk="1" fontAlgn="b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477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78098">
                <a:tc>
                  <a:txBody>
                    <a:bodyPr/>
                    <a:lstStyle/>
                    <a:p>
                      <a:pPr marL="0" algn="l" defTabSz="914264" rtl="0" eaLnBrk="1" fontAlgn="b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Свердловская область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264" rtl="0" eaLnBrk="1" fontAlgn="b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464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78098">
                <a:tc>
                  <a:txBody>
                    <a:bodyPr/>
                    <a:lstStyle/>
                    <a:p>
                      <a:pPr marL="0" algn="l" defTabSz="914264" rtl="0" eaLnBrk="1" fontAlgn="b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Республика Ингушетия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264" rtl="0" eaLnBrk="1" fontAlgn="b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460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47379">
                <a:tc>
                  <a:txBody>
                    <a:bodyPr/>
                    <a:lstStyle/>
                    <a:p>
                      <a:pPr marL="0" algn="l" defTabSz="914264" rtl="0" eaLnBrk="1" fontAlgn="b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Республика Северная Осетия - Алания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264" rtl="0" eaLnBrk="1" fontAlgn="b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457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78098">
                <a:tc>
                  <a:txBody>
                    <a:bodyPr/>
                    <a:lstStyle/>
                    <a:p>
                      <a:pPr marL="0" algn="l" defTabSz="914264" rtl="0" eaLnBrk="1" fontAlgn="b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Хабаровский край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264" rtl="0" eaLnBrk="1" fontAlgn="b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412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78098">
                <a:tc>
                  <a:txBody>
                    <a:bodyPr/>
                    <a:lstStyle/>
                    <a:p>
                      <a:pPr marL="0" algn="l" defTabSz="914264" rtl="0" eaLnBrk="1" fontAlgn="b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Тюменская область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264" rtl="0" eaLnBrk="1" fontAlgn="b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411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78098">
                <a:tc>
                  <a:txBody>
                    <a:bodyPr/>
                    <a:lstStyle/>
                    <a:p>
                      <a:pPr marL="0" algn="l" defTabSz="914264" rtl="0" eaLnBrk="1" fontAlgn="b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Ямало-Ненецкий автономный округ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264" rtl="0" eaLnBrk="1" fontAlgn="b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336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78098">
                <a:tc>
                  <a:txBody>
                    <a:bodyPr/>
                    <a:lstStyle/>
                    <a:p>
                      <a:pPr marL="0" algn="l" defTabSz="914264" rtl="0" eaLnBrk="1" fontAlgn="b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Рязанская область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264" rtl="0" eaLnBrk="1" fontAlgn="b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298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78098">
                <a:tc>
                  <a:txBody>
                    <a:bodyPr/>
                    <a:lstStyle/>
                    <a:p>
                      <a:pPr marL="0" algn="l" defTabSz="914264" rtl="0" eaLnBrk="1" fontAlgn="b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Сахалинская область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264" rtl="0" eaLnBrk="1" fontAlgn="b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276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78098">
                <a:tc>
                  <a:txBody>
                    <a:bodyPr/>
                    <a:lstStyle/>
                    <a:p>
                      <a:pPr marL="0" algn="l" defTabSz="914264" rtl="0" eaLnBrk="1" fontAlgn="b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Калининградская область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264" rtl="0" eaLnBrk="1" fontAlgn="b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233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78098">
                <a:tc>
                  <a:txBody>
                    <a:bodyPr/>
                    <a:lstStyle/>
                    <a:p>
                      <a:pPr marL="0" algn="l" defTabSz="914264" rtl="0" eaLnBrk="1" fontAlgn="b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Брянская область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264" rtl="0" eaLnBrk="1" fontAlgn="b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231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78098">
                <a:tc>
                  <a:txBody>
                    <a:bodyPr/>
                    <a:lstStyle/>
                    <a:p>
                      <a:pPr marL="0" algn="l" defTabSz="914264" rtl="0" eaLnBrk="1" fontAlgn="b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Омская область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264" rtl="0" eaLnBrk="1" fontAlgn="b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221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178098">
                <a:tc>
                  <a:txBody>
                    <a:bodyPr/>
                    <a:lstStyle/>
                    <a:p>
                      <a:pPr marL="0" algn="l" defTabSz="914264" rtl="0" eaLnBrk="1" fontAlgn="b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Липецкая область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264" rtl="0" eaLnBrk="1" fontAlgn="b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220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178098">
                <a:tc>
                  <a:txBody>
                    <a:bodyPr/>
                    <a:lstStyle/>
                    <a:p>
                      <a:pPr marL="0" algn="l" defTabSz="914264" rtl="0" eaLnBrk="1" fontAlgn="b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Костромская область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264" rtl="0" eaLnBrk="1" fontAlgn="b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206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178098">
                <a:tc>
                  <a:txBody>
                    <a:bodyPr/>
                    <a:lstStyle/>
                    <a:p>
                      <a:pPr marL="0" algn="l" defTabSz="914264" rtl="0" eaLnBrk="1" fontAlgn="b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Ярославская область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264" rtl="0" eaLnBrk="1" fontAlgn="b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203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178098">
                <a:tc>
                  <a:txBody>
                    <a:bodyPr/>
                    <a:lstStyle/>
                    <a:p>
                      <a:pPr marL="0" algn="l" defTabSz="914264" rtl="0" eaLnBrk="1" fontAlgn="b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Республика Тыва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264" rtl="0" eaLnBrk="1" fontAlgn="b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576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178098">
                <a:tc>
                  <a:txBody>
                    <a:bodyPr/>
                    <a:lstStyle/>
                    <a:p>
                      <a:pPr marL="0" algn="l" defTabSz="914264" rtl="0" eaLnBrk="1" fontAlgn="b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Курская область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264" rtl="0" eaLnBrk="1" fontAlgn="b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564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178098">
                <a:tc>
                  <a:txBody>
                    <a:bodyPr/>
                    <a:lstStyle/>
                    <a:p>
                      <a:pPr marL="0" algn="l" defTabSz="914264" rtl="0" eaLnBrk="1" fontAlgn="b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Республика Марий Эл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264" rtl="0" eaLnBrk="1" fontAlgn="b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558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  <a:tr h="178098">
                <a:tc>
                  <a:txBody>
                    <a:bodyPr/>
                    <a:lstStyle/>
                    <a:p>
                      <a:pPr marL="0" algn="l" defTabSz="914264" rtl="0" eaLnBrk="1" fontAlgn="b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Красноярский край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264" rtl="0" eaLnBrk="1" fontAlgn="b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477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1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8515350" y="836234"/>
            <a:ext cx="3369657" cy="861770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pPr algn="r"/>
            <a:r>
              <a:rPr lang="ru-RU" sz="3600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3600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endParaRPr lang="ru-RU" sz="3600" dirty="0" smtClean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(по состоянию на 20.01.2022) </a:t>
            </a:r>
            <a:endParaRPr lang="ru-RU" sz="1400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27" y="150008"/>
            <a:ext cx="728133" cy="61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9684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Презентация2" id="{E658B182-3643-46B8-B954-EA25486B287F}" vid="{385A4F90-856A-4E3E-955A-06042EB5E332}"/>
    </a:ext>
  </a:extLst>
</a:theme>
</file>

<file path=ppt/theme/theme4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9.xml><?xml version="1.0" encoding="utf-8"?>
<a:theme xmlns:a="http://schemas.openxmlformats.org/drawingml/2006/main" name="6_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2636</TotalTime>
  <Words>3237</Words>
  <Application>Microsoft Office PowerPoint</Application>
  <PresentationFormat>Произвольный</PresentationFormat>
  <Paragraphs>1067</Paragraphs>
  <Slides>22</Slides>
  <Notes>20</Notes>
  <HiddenSlides>0</HiddenSlides>
  <MMClips>0</MMClips>
  <ScaleCrop>false</ScaleCrop>
  <HeadingPairs>
    <vt:vector size="4" baseType="variant">
      <vt:variant>
        <vt:lpstr>Тема</vt:lpstr>
      </vt:variant>
      <vt:variant>
        <vt:i4>9</vt:i4>
      </vt:variant>
      <vt:variant>
        <vt:lpstr>Заголовки слайдов</vt:lpstr>
      </vt:variant>
      <vt:variant>
        <vt:i4>22</vt:i4>
      </vt:variant>
    </vt:vector>
  </HeadingPairs>
  <TitlesOfParts>
    <vt:vector size="31" baseType="lpstr">
      <vt:lpstr>2_Тема Office</vt:lpstr>
      <vt:lpstr>3_Тема Office</vt:lpstr>
      <vt:lpstr>4_Тема Office</vt:lpstr>
      <vt:lpstr>8_Тема Office</vt:lpstr>
      <vt:lpstr>9_Тема Office</vt:lpstr>
      <vt:lpstr>1_Тема Office</vt:lpstr>
      <vt:lpstr>5_Тема Office</vt:lpstr>
      <vt:lpstr>Тема Office</vt:lpstr>
      <vt:lpstr>6_Тема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Знание: качество и объективность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Суханова Ольга Николаевна</dc:creator>
  <cp:lastModifiedBy>Мосинцева Марина Викторовна</cp:lastModifiedBy>
  <cp:revision>147</cp:revision>
  <cp:lastPrinted>2022-01-25T07:13:32Z</cp:lastPrinted>
  <dcterms:created xsi:type="dcterms:W3CDTF">2021-10-20T18:23:36Z</dcterms:created>
  <dcterms:modified xsi:type="dcterms:W3CDTF">2022-01-26T06:18:15Z</dcterms:modified>
</cp:coreProperties>
</file>