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3" r:id="rId20"/>
    <p:sldId id="272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0CAC-CA84-4674-9CAE-CD324CD8A9E5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40FE-EB34-419C-9DA8-8614273C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0CAC-CA84-4674-9CAE-CD324CD8A9E5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40FE-EB34-419C-9DA8-8614273C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0CAC-CA84-4674-9CAE-CD324CD8A9E5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40FE-EB34-419C-9DA8-8614273C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0CAC-CA84-4674-9CAE-CD324CD8A9E5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40FE-EB34-419C-9DA8-8614273C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0CAC-CA84-4674-9CAE-CD324CD8A9E5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40FE-EB34-419C-9DA8-8614273C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0CAC-CA84-4674-9CAE-CD324CD8A9E5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40FE-EB34-419C-9DA8-8614273C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0CAC-CA84-4674-9CAE-CD324CD8A9E5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40FE-EB34-419C-9DA8-8614273C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0CAC-CA84-4674-9CAE-CD324CD8A9E5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40FE-EB34-419C-9DA8-8614273C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0CAC-CA84-4674-9CAE-CD324CD8A9E5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40FE-EB34-419C-9DA8-8614273C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0CAC-CA84-4674-9CAE-CD324CD8A9E5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40FE-EB34-419C-9DA8-8614273C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0CAC-CA84-4674-9CAE-CD324CD8A9E5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40FE-EB34-419C-9DA8-8614273C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0CAC-CA84-4674-9CAE-CD324CD8A9E5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E40FE-EB34-419C-9DA8-8614273C3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Улица, что в имени твоём?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986614" cy="2357454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70000"/>
              </a:lnSpc>
            </a:pPr>
            <a:r>
              <a:rPr lang="ru-RU" sz="5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Подготовила: Гнилорыбова Юлия</a:t>
            </a:r>
          </a:p>
          <a:p>
            <a:pPr algn="r">
              <a:lnSpc>
                <a:spcPct val="170000"/>
              </a:lnSpc>
            </a:pPr>
            <a:r>
              <a:rPr lang="ru-RU" sz="5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учащаяся 11 класса</a:t>
            </a:r>
          </a:p>
          <a:p>
            <a:pPr algn="r">
              <a:lnSpc>
                <a:spcPct val="170000"/>
              </a:lnSpc>
            </a:pPr>
            <a:r>
              <a:rPr lang="ru-RU" sz="5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5600" b="1" dirty="0" err="1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Заветинской</a:t>
            </a:r>
            <a:r>
              <a:rPr lang="ru-RU" sz="5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СОШ №1</a:t>
            </a:r>
          </a:p>
          <a:p>
            <a:pPr algn="r">
              <a:lnSpc>
                <a:spcPct val="170000"/>
              </a:lnSpc>
            </a:pPr>
            <a:r>
              <a:rPr lang="ru-RU" sz="5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Руководитель: Мельникова Ирина Михайловна</a:t>
            </a:r>
          </a:p>
          <a:p>
            <a:pPr algn="r">
              <a:lnSpc>
                <a:spcPct val="170000"/>
              </a:lnSpc>
            </a:pPr>
            <a:r>
              <a:rPr lang="ru-RU" sz="5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истории и обществознания</a:t>
            </a:r>
          </a:p>
          <a:p>
            <a:pPr algn="r">
              <a:lnSpc>
                <a:spcPct val="170000"/>
              </a:lnSpc>
            </a:pPr>
            <a:r>
              <a:rPr lang="ru-RU" sz="5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5600" b="1" dirty="0" err="1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Заветинской</a:t>
            </a:r>
            <a:r>
              <a:rPr lang="ru-RU" sz="5600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СОШ №1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34-я механизированная танковая бригада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Фотография Дорошкевич Н.А., командир 34-ой механизированной танковой бригады с солдатами. Впереди г.Сталинград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85860"/>
            <a:ext cx="6286544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Выписка о гибели Н.А.Дорошкевича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общение о смерт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7786742" cy="3187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 Н.А.Дорошкевичу в парке «Победы»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отография  Возложение венка на могиле Дорошкевича Н.А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142984"/>
            <a:ext cx="6858048" cy="5006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 Н.А.Дорошкевичу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Мемориал Воинской Славы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Сергей\Desktop\Рисунок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4612" y="1500174"/>
            <a:ext cx="3643338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Документы о награждении Н.А.Дорошкевича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Орденом Красного Знамени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наградной лис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3360584" cy="4687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Содержимое 12" descr="орден кр крест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600200"/>
            <a:ext cx="3245169" cy="46529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А.С. Попова-Дорошкевич с сыном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Лёвушкой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жена и сы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285860"/>
            <a:ext cx="3857652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35718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Фотография с подписью на обратной стороне семье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AdminPC\AppData\Local\Packages\Microsoft.Windows.Photos_8wekyb3d8bbwe\TempState\ShareServiceTempFolder\wr-960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6929486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Внук Н.А. Дорошкевича Александр с подарком деда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вну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285860"/>
            <a:ext cx="3571899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286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Н.М.Осичкина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Пензенский  горком КПСС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исьмо осичк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285860"/>
            <a:ext cx="3814584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Письмо Льва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Николаевича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Дорошкевича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Николаю Михайловичу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Осичкину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AdminPC\Desktop\История названия улиц\Музей и архив\photo_5291741214862856973_y 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736"/>
            <a:ext cx="400052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428604"/>
            <a:ext cx="7929618" cy="633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 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села Заветного.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улицы и переулки села Заветного.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исследовательской работы -  изучить биографии людей, в честь которых улицы и переулки села Заветного получили своё название.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изучить документы, о переименовании улиц и переулков села Заветного в разные периоды времени;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узнать какие улицы и переулки носят имена людей оказавших влияние на историю села Заветного и изучить их биографию;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рассказать о результатах своего исследования.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Лев Николаевич Дорошкевич на могиле отца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Фотография  Сын Дорошкевича Н.А. на могиле  от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357299"/>
            <a:ext cx="3929090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Улица, что в имени твоём?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7129490" cy="2714644"/>
          </a:xfrm>
        </p:spPr>
        <p:txBody>
          <a:bodyPr>
            <a:normAutofit fontScale="47500" lnSpcReduction="20000"/>
          </a:bodyPr>
          <a:lstStyle/>
          <a:p>
            <a:pPr algn="r">
              <a:lnSpc>
                <a:spcPct val="170000"/>
              </a:lnSpc>
            </a:pPr>
            <a:r>
              <a:rPr lang="ru-RU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Подготовила: Гнилорыбова Юлия</a:t>
            </a:r>
          </a:p>
          <a:p>
            <a:pPr algn="r">
              <a:lnSpc>
                <a:spcPct val="170000"/>
              </a:lnSpc>
            </a:pPr>
            <a:r>
              <a:rPr lang="ru-RU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учащаяся 11 класса</a:t>
            </a:r>
          </a:p>
          <a:p>
            <a:pPr algn="r">
              <a:lnSpc>
                <a:spcPct val="170000"/>
              </a:lnSpc>
            </a:pPr>
            <a:r>
              <a:rPr lang="ru-RU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 err="1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Заветинской</a:t>
            </a:r>
            <a:r>
              <a:rPr lang="ru-RU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СОШ №1</a:t>
            </a:r>
          </a:p>
          <a:p>
            <a:pPr algn="r">
              <a:lnSpc>
                <a:spcPct val="170000"/>
              </a:lnSpc>
            </a:pPr>
            <a:r>
              <a:rPr lang="ru-RU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Руководитель: Мельникова Ирина Михайловна</a:t>
            </a:r>
          </a:p>
          <a:p>
            <a:pPr algn="r">
              <a:lnSpc>
                <a:spcPct val="170000"/>
              </a:lnSpc>
            </a:pPr>
            <a:r>
              <a:rPr lang="ru-RU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истории и обществознания</a:t>
            </a:r>
          </a:p>
          <a:p>
            <a:pPr algn="r">
              <a:lnSpc>
                <a:spcPct val="170000"/>
              </a:lnSpc>
            </a:pPr>
            <a:r>
              <a:rPr lang="ru-RU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 err="1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Заветинской</a:t>
            </a:r>
            <a:r>
              <a:rPr lang="ru-RU" b="1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СОШ №1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86644" y="274638"/>
            <a:ext cx="1400156" cy="939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14414" y="357166"/>
            <a:ext cx="7643866" cy="576899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</a:p>
          <a:p>
            <a:pPr algn="ctr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Глава  администрации</a:t>
            </a:r>
          </a:p>
          <a:p>
            <a:pPr algn="ctr">
              <a:buNone/>
            </a:pP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Заветинского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района Ростовской области</a:t>
            </a:r>
          </a:p>
          <a:p>
            <a:pPr algn="ctr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Постановление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№ 144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11.04.2002										         с.Заветное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Об утверждении перечня наименований улиц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 переулков населенных пунктов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Заветинского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соответствии со статьей 55 Градостроительного кодекса Российской Федерации, на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основании постановлений Глав сельских администраций, в целях создания единой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системы адресации объектов градостроительной деятельности Ростовской области,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 О С Т А Н О В Л Я Ю: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1. Утвердить перечень улиц и переулков населенных пунктов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Заветинского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района (прилагается).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2. Главам сельских администраций при регистрации населения по месту жительства указывать адрес с наименованием улицы и номера дома.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3. Контроль за постановлением возложить на первого заместителя Главы администрации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Сокиркина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В.С.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Глава администрации					А.А.Скворцов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28794" y="1714488"/>
          <a:ext cx="5214974" cy="3929088"/>
        </p:xfrm>
        <a:graphic>
          <a:graphicData uri="http://schemas.openxmlformats.org/drawingml/2006/table">
            <a:tbl>
              <a:tblPr/>
              <a:tblGrid>
                <a:gridCol w="676960"/>
                <a:gridCol w="2013069"/>
                <a:gridCol w="2524945"/>
              </a:tblGrid>
              <a:tr h="49113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переулок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Дорошкевича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3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переулок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Колесова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3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переулок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Короткова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3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улица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Куценко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3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улица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Нехаева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3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улица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Низолина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3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улица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Панченко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13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переулок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Терехова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01080" cy="64294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Постановление о присвоении центральной аллее названия «Аллея Героев»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.89,д.581,л.89. аллея славы и др. переимен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285860"/>
            <a:ext cx="4071966" cy="5022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Никанорович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Терехов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отография Терехов И.Н., участник первой мировой и  гражданской войн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142984"/>
            <a:ext cx="4143396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Николай Иванович Колесов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отография Колесов Николай Иванович, участник первой мировой  и  гражданской вой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142984"/>
            <a:ext cx="4286280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Николай Антонович Дорошкевич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отография Дорошкевич Н.А., командир 34-ой механизированной танковой бригады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142984"/>
            <a:ext cx="4071966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34-я механизированная танковая бригада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Фотография Впереди г. Сталинград. Дорошкевич Николай Антонович,  участник Великой Отечественной войны, освободитель села Заветное в кругу однополчан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3905278" cy="29289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Содержимое 9" descr="Фотография 34-ая механизированная танковая бригада, освобождавшая село Заветное, на улице город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3143248"/>
            <a:ext cx="4000527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248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«Улица, что в имени твоём?» </vt:lpstr>
      <vt:lpstr>Слайд 2</vt:lpstr>
      <vt:lpstr>Слайд 3</vt:lpstr>
      <vt:lpstr>Слайд 4</vt:lpstr>
      <vt:lpstr>Постановление о присвоении центральной аллее названия «Аллея Героев»</vt:lpstr>
      <vt:lpstr>Иван Никанорович Терехов</vt:lpstr>
      <vt:lpstr>Николай Иванович Колесов</vt:lpstr>
      <vt:lpstr>Николай Антонович Дорошкевич</vt:lpstr>
      <vt:lpstr>34-я механизированная танковая бригада</vt:lpstr>
      <vt:lpstr>34-я механизированная танковая бригада</vt:lpstr>
      <vt:lpstr>Выписка о гибели Н.А.Дорошкевича</vt:lpstr>
      <vt:lpstr>Памятник Н.А.Дорошкевичу в парке «Победы»</vt:lpstr>
      <vt:lpstr>Памятник Н.А.Дорошкевичу  Мемориал Воинской Славы</vt:lpstr>
      <vt:lpstr>Документы о награждении Н.А.Дорошкевича  Орденом Красного Знамени</vt:lpstr>
      <vt:lpstr>А.С. Попова-Дорошкевич с сыном Лёвушкой </vt:lpstr>
      <vt:lpstr>Фотография с подписью на обратной стороне семье </vt:lpstr>
      <vt:lpstr>Внук Н.А. Дорошкевича Александр с подарком деда </vt:lpstr>
      <vt:lpstr>Письмо Н.М.Осичкина в Пензенский  горком КПСС</vt:lpstr>
      <vt:lpstr>Письмо Льва Николаевича Дорошкевича  Николаю Михайловичу Осичкину </vt:lpstr>
      <vt:lpstr>Лев Николаевич Дорошкевич на могиле отца </vt:lpstr>
      <vt:lpstr>«Улица, что в имени твоём?»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«Улица, что в имени твоём?» </dc:title>
  <dc:creator>AdminPC</dc:creator>
  <cp:lastModifiedBy>AdminPC</cp:lastModifiedBy>
  <cp:revision>11</cp:revision>
  <dcterms:created xsi:type="dcterms:W3CDTF">2024-04-11T19:27:50Z</dcterms:created>
  <dcterms:modified xsi:type="dcterms:W3CDTF">2024-04-18T19:46:20Z</dcterms:modified>
</cp:coreProperties>
</file>