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E57-A8EF-4694-924F-2B58D1C6071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46AC-0054-443C-8DFC-E8B547BE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7"/>
            <a:ext cx="8286808" cy="15716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здравоохранения в селе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Заветное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1940-1945гг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7272366" cy="2352676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Гнилорыбова Юлия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учащаяся 10  класса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Мельникова Ирина Михайловна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r">
              <a:lnSpc>
                <a:spcPct val="170000"/>
              </a:lnSpc>
            </a:pP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1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районного Исполнительного комитета трудящихся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июня1943 год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C:\Users\AdminPC\Desktop\Индивидуальный проект\Архив\о проведении противоэпидемилогических мероприятий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857651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PC\Desktop\Индивидуальный проект\Архив\противоэпидимиологические мероприятия.jpeg"/>
          <p:cNvPicPr/>
          <p:nvPr/>
        </p:nvPicPr>
        <p:blipFill>
          <a:blip r:embed="rId4"/>
          <a:srcRect t="1639" r="15686"/>
          <a:stretch>
            <a:fillRect/>
          </a:stretch>
        </p:blipFill>
        <p:spPr bwMode="auto">
          <a:xfrm>
            <a:off x="4786314" y="1500174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Ведомости на получение заработной платы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1943-1945гг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AdminPC\Desktop\Индивидуальный проект\Архив\Tl4HCoF5hTNmThU4G4VZaJg9qDRt5gZ4vGbKVZIMJ8ZgYmA16cxHMrxe4Aq0CUK522X6q_6ELs6VKMI57IQungr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435771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PC\Desktop\Индивидуальный проект\Архив\QVxRtptsBMr_txYb_Mh55qqGghWjnLVAn12MR0LJGj4Gu3a_0r66q8MAJUticcRX1c0usSGrsBb-SAGlhcMUJ9s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71546"/>
            <a:ext cx="44291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PC\Desktop\Индивидуальный проект\Архив\плужникова 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414340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 И ИСТОЧНИКОВ</a:t>
            </a:r>
            <a:endParaRPr lang="ru-RU" sz="7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«Восход». 23 апреля 2005г.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2.«Восход». 1966г. 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Из протокола заседания Исполкома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Райсовета депутатов трудящихся. № 6 от 25 марта 1945 г.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Ф. 28. Оп.1. Д. 6. Л. 28.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«И лишь ковыль о прошлом всё звенит…» - Батайск: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Батайское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книжное издательство, 2006. - 258с.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Историческая справка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центральной районной больницы отдела здравоохранения Ростовского облисполкома. 1943-2007гг.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Выписка из протокола №7 заседания Райкома ВКП(б) от 29 апреля  1943г.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 Ф. 28. Оп.1. Д. 1. Л. 28.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Выписка из решения совещания председателей исполкомов сельских и поселковых советов, колхозов, директоров МТС и совхозов, руководителей учреждений и предприятий, проведенного при исполкоме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Райсовета депутатов трудящихся. №2  от 11 февраля 1943г.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Приказы по личному составу главного врача района 15 мая 1943-28 марта 1948г.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районный архив по личному состоянию. Ф. 54. Оп. 1-л. Д. 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Постановление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районного Исполнительного комитета трудящихся от 8 июня 1943г.  Архивный сектор Администрации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 Ф. 28. Оп.1. Д. 3. Л. 21.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918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здравоохранения в селе Заветное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1940-1945гг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7343804" cy="2357454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Гнилорыбова Юлия</a:t>
            </a:r>
          </a:p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учащаяся 10  класса</a:t>
            </a:r>
          </a:p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64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Мельникова Ирина Михайловна</a:t>
            </a:r>
          </a:p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r">
              <a:lnSpc>
                <a:spcPct val="170000"/>
              </a:lnSpc>
            </a:pP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64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64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медицинского обслуживания населения в селе Заветном в период с 1940 по 1945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деятельность государственной власти, органов местного самоуправления, общественности направленная на развитие системы здравоохранения в селе Заветном в период с 1940 по 1945 гг.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исследовательской работы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изучить  процесс становления и развития системы здравоохранения в селе Заветном с 1940 по 1945 гг.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-изучить документы, относящиеся к истории здравоохранения в селе Заветном;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узнать были ли на территории села Заветного медицинские учреждения;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выяснить, кто работал в медицинских учреждениях села;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рассказать о результатах своего исследования.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357167"/>
            <a:ext cx="4500594" cy="50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 Василий Васильевич</a:t>
            </a:r>
            <a:endParaRPr lang="ru-RU" dirty="0"/>
          </a:p>
        </p:txBody>
      </p:sp>
      <p:pic>
        <p:nvPicPr>
          <p:cNvPr id="4" name="Содержимое 3" descr="Ezr1YzdkjU-UGRJu3S2dsgihzsdzTyFFznjfNyXlpOcpUF23m3PKJvF4XG8Cg3IzBG3e2slKtvrYtjB8Dlw0Fii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4183064" cy="491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4294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 представлении Иванова В.В. к награде</a:t>
            </a:r>
          </a:p>
          <a:p>
            <a:endParaRPr lang="ru-RU" dirty="0"/>
          </a:p>
        </p:txBody>
      </p:sp>
      <p:pic>
        <p:nvPicPr>
          <p:cNvPr id="9" name="Содержимое 8" descr="о награждении иванова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00628" y="1209294"/>
            <a:ext cx="3643338" cy="472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в газете «Правда» 20 января 1943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Правда-№20-от-20.01.1943.pdf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85860"/>
            <a:ext cx="419756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сёстры и санитарки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0gXj8umY5nupxBNZ4AxNxdWnxJ3f7zBvlDutMTfOW1bkodxk5G0AhF7qO5nR6ydDqqzExssgOhDGKBxPg0lKcI.jpg"/>
          <p:cNvPicPr>
            <a:picLocks noGrp="1" noChangeAspect="1"/>
          </p:cNvPicPr>
          <p:nvPr>
            <p:ph idx="1"/>
          </p:nvPr>
        </p:nvPicPr>
        <p:blipFill>
          <a:blip r:embed="rId3"/>
          <a:srcRect b="15975"/>
          <a:stretch>
            <a:fillRect/>
          </a:stretch>
        </p:blipFill>
        <p:spPr>
          <a:xfrm>
            <a:off x="928662" y="1214422"/>
            <a:ext cx="735811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Краткая экономическая характеристика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20 апреля 1943года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photo1669205595 (5)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236172"/>
            <a:ext cx="4643470" cy="526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Выписка из протокола заседания Райкома ВКП(б)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апреля 1943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29 апреля 1943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000108"/>
            <a:ext cx="492922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Выписка из протокола №2 заседания Райкома ВКП(б)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1943 года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PC\Desktop\Индивидуальный проект\Архив\photo1669205592 (4)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428627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Выписка из решения совещания председателей исполкомов сельских и поселковых советов, колхозов, директоров МТС и совхозов, руководителей учреждений и предприятий, проведенного при исполкоме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Райсовета депутатов трудящихся № 2 от 11 февраля 1943года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photo1669205592 (1)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9379" t="3137"/>
          <a:stretch>
            <a:fillRect/>
          </a:stretch>
        </p:blipFill>
        <p:spPr>
          <a:xfrm>
            <a:off x="4929190" y="1571612"/>
            <a:ext cx="3357586" cy="4643470"/>
          </a:xfrm>
        </p:spPr>
      </p:pic>
      <p:pic>
        <p:nvPicPr>
          <p:cNvPr id="9" name="Содержимое 8" descr="C:\Users\AdminPC\Desktop\Индивидуальный проект\Архив\про бани.jpeg"/>
          <p:cNvPicPr>
            <a:picLocks noGrp="1"/>
          </p:cNvPicPr>
          <p:nvPr>
            <p:ph sz="half" idx="2"/>
          </p:nvPr>
        </p:nvPicPr>
        <p:blipFill>
          <a:blip r:embed="rId4"/>
          <a:srcRect t="1568" r="13482"/>
          <a:stretch>
            <a:fillRect/>
          </a:stretch>
        </p:blipFill>
        <p:spPr bwMode="auto">
          <a:xfrm>
            <a:off x="785786" y="1500174"/>
            <a:ext cx="350046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524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здравоохранения в селе Заветное  1940-1945гг </vt:lpstr>
      <vt:lpstr>Слайд 2</vt:lpstr>
      <vt:lpstr>Слайд 3</vt:lpstr>
      <vt:lpstr>Статья в газете «Правда» 20 января 1943 год</vt:lpstr>
      <vt:lpstr>Медицинские сёстры и санитарки </vt:lpstr>
      <vt:lpstr>Краткая экономическая характеристика  Заветинского района  20 апреля 1943года </vt:lpstr>
      <vt:lpstr>Выписка из протокола заседания Райкома ВКП(б)  29 апреля 1943 год </vt:lpstr>
      <vt:lpstr>Выписка из протокола №2 заседания Райкома ВКП(б) март 1943 года </vt:lpstr>
      <vt:lpstr>Выписка из решения совещания председателей исполкомов сельских и поселковых советов, колхозов, директоров МТС и совхозов, руководителей учреждений и предприятий, проведенного при исполкоме Заветинского Райсовета депутатов трудящихся № 2 от 11 февраля 1943года   </vt:lpstr>
      <vt:lpstr>Постановление Заветинского районного Исполнительного комитета трудящихся   8 июня1943 год </vt:lpstr>
      <vt:lpstr>Ведомости на получение заработной платы  1943-1945гг </vt:lpstr>
      <vt:lpstr>Слайд 12</vt:lpstr>
      <vt:lpstr>История здравоохранения в селе Заветное  1940-1945гг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здравоохранения в селе Заветное  1940-1945гг</dc:title>
  <dc:creator>AdminPC</dc:creator>
  <cp:lastModifiedBy>AdminPC</cp:lastModifiedBy>
  <cp:revision>10</cp:revision>
  <dcterms:created xsi:type="dcterms:W3CDTF">2023-04-24T16:31:15Z</dcterms:created>
  <dcterms:modified xsi:type="dcterms:W3CDTF">2023-04-24T18:21:50Z</dcterms:modified>
</cp:coreProperties>
</file>