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311D-6185-4D06-95E2-5374DAD1C2B8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7856B-C647-405B-A782-9F4CF0D959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Непризнанные герои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Исследовательская работа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3886200"/>
            <a:ext cx="3888432" cy="17526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Кузуб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Иван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учащийся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Руководитель: Мельникова Ирина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Михайловна,  учитель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733256"/>
            <a:ext cx="7128792" cy="576064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Приказ №53 от 23 августа 1946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80420_142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332656"/>
            <a:ext cx="4389835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5517232"/>
            <a:ext cx="7139136" cy="648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№73 от 25 декабря 1949 года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180420_1433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88640"/>
            <a:ext cx="4389835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Перепелицина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(Васильченко) Вера Игнатьевна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1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2060848"/>
            <a:ext cx="403860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3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2080" y="548680"/>
            <a:ext cx="3290933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59632" y="5445224"/>
            <a:ext cx="6984776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Статьи в газете «Восход»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документ042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620688"/>
            <a:ext cx="626469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5085184"/>
            <a:ext cx="7272808" cy="136815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Опыт работы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Перепелициной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(Васильченко)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Веры Игнатьевны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8" name="Содержимое 7" descr="DSCN0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548680"/>
            <a:ext cx="5904706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Непризнанные герои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Исследовательская работа</a:t>
            </a:r>
            <a:endParaRPr lang="ru-RU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04048" y="4365104"/>
            <a:ext cx="3744416" cy="17526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Кузуб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Иван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учащийся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Руководитель: Мельникова Ирина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Михайловна,  учитель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92696"/>
            <a:ext cx="7859216" cy="543346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b="1" dirty="0" smtClean="0"/>
              <a:t>    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работы: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деятельности подпольной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комсомольско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молодёжной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организации «Ленинцы» действовавшей на  территории села Заветного в период его оккупации.</a:t>
            </a:r>
          </a:p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150000"/>
              </a:lnSpc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Задачи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узнать, кто был руководителем, и кто входил в состав организации;</a:t>
            </a:r>
          </a:p>
          <a:p>
            <a:pPr fontAlgn="t">
              <a:lnSpc>
                <a:spcPct val="15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выяснить основные цели  ленинцев; </a:t>
            </a:r>
          </a:p>
          <a:p>
            <a:pPr fontAlgn="t">
              <a:lnSpc>
                <a:spcPct val="15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исследовать деятельность организации; </a:t>
            </a:r>
          </a:p>
          <a:p>
            <a:pPr fontAlgn="t">
              <a:lnSpc>
                <a:spcPct val="15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выяснить, что стало с подпольщиками после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окончания войны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рассказать о результатах своего исследования.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75656" y="5805264"/>
            <a:ext cx="6696744" cy="57606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Список участников подпольной организации «Ленинцы»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документ002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332656"/>
            <a:ext cx="4176465" cy="525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805264"/>
            <a:ext cx="5760640" cy="648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Листовка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документ037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188641"/>
            <a:ext cx="4320250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татья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«Жертвы кровавого террора» </a:t>
            </a:r>
          </a:p>
        </p:txBody>
      </p:sp>
      <p:pic>
        <p:nvPicPr>
          <p:cNvPr id="5" name="Содержимое 4" descr="документ030.TIF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548680"/>
            <a:ext cx="3604869" cy="489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документ034.TIF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548680"/>
            <a:ext cx="3604868" cy="4823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5157192"/>
            <a:ext cx="54864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«Ленинцы»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1985 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.jpe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1792288" y="620688"/>
            <a:ext cx="587605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301208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Перепелицина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(Васильченко) Вера Игнатьевна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620688"/>
            <a:ext cx="3312368" cy="4324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5157192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Выписка из Протокола №2 от 30 марта 1943 года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260648"/>
            <a:ext cx="3407023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59632" y="5445224"/>
            <a:ext cx="6408712" cy="79208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Архивная справка №97 от 07.04.1993 года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4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332656"/>
            <a:ext cx="4104455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137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Непризнанные герои  Исследовательская работа</vt:lpstr>
      <vt:lpstr>Слайд 2</vt:lpstr>
      <vt:lpstr>Список участников подпольной организации «Ленинцы»</vt:lpstr>
      <vt:lpstr>Листовка</vt:lpstr>
      <vt:lpstr>Статья «Жертвы кровавого террора» </vt:lpstr>
      <vt:lpstr> «Ленинцы» 1985 год</vt:lpstr>
      <vt:lpstr>Перепелицина (Васильченко) Вера Игнатьевна </vt:lpstr>
      <vt:lpstr>Выписка из Протокола №2 от 30 марта 1943 года</vt:lpstr>
      <vt:lpstr>Архивная справка №97 от 07.04.1993 года</vt:lpstr>
      <vt:lpstr>      Приказ №53 от 23 августа 1946 года</vt:lpstr>
      <vt:lpstr>Приказ №73 от 25 декабря 1949 года</vt:lpstr>
      <vt:lpstr>Перепелицина (Васильченко) Вера Игнатьевна </vt:lpstr>
      <vt:lpstr>Статьи в газете «Восход» </vt:lpstr>
      <vt:lpstr>Опыт работы  Перепелициной  (Васильченко) Веры Игнатьевны </vt:lpstr>
      <vt:lpstr>Непризнанные герои  Исследовательская работа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Непризнанные герои  Исследовательская работа</dc:title>
  <dc:creator>Сергей</dc:creator>
  <cp:lastModifiedBy>Сергей</cp:lastModifiedBy>
  <cp:revision>12</cp:revision>
  <dcterms:created xsi:type="dcterms:W3CDTF">2018-04-27T19:53:53Z</dcterms:created>
  <dcterms:modified xsi:type="dcterms:W3CDTF">2021-04-22T19:26:49Z</dcterms:modified>
</cp:coreProperties>
</file>