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2000"/>
            <a:lum/>
          </a:blip>
          <a:srcRect/>
          <a:tile tx="0" ty="0" sx="100000" sy="100000" flip="none" algn="b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A3D61-4731-4CC9-B398-5F3C9B6833A9}" type="datetimeFigureOut">
              <a:rPr lang="ru-RU" smtClean="0"/>
              <a:t>21.04.2024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157E6-48A2-45F4-95D7-46D652982DA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14423"/>
            <a:ext cx="7772400" cy="157163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Чернобыль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– это трагедия, подвиг, предупреждение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843738" cy="2138362"/>
          </a:xfrm>
        </p:spPr>
        <p:txBody>
          <a:bodyPr>
            <a:normAutofit fontScale="25000" lnSpcReduction="20000"/>
          </a:bodyPr>
          <a:lstStyle/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Сокиркина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Антонина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учащаяся 10 класса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Руководитель: Мельникова Ирина Михайловна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Государственная награда и удостоверение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778" t="14108" r="11692" b="3218"/>
          <a:stretch/>
        </p:blipFill>
        <p:spPr bwMode="auto">
          <a:xfrm>
            <a:off x="500034" y="1071546"/>
            <a:ext cx="1903879" cy="3566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17897" b="20665"/>
          <a:stretch/>
        </p:blipFill>
        <p:spPr bwMode="auto">
          <a:xfrm>
            <a:off x="2714612" y="1071546"/>
            <a:ext cx="2457580" cy="3500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461" t="21596" b="15230"/>
          <a:stretch/>
        </p:blipFill>
        <p:spPr bwMode="auto">
          <a:xfrm rot="16200000">
            <a:off x="5469632" y="3040779"/>
            <a:ext cx="3214709" cy="413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85720" y="571480"/>
            <a:ext cx="4214842" cy="1214446"/>
          </a:xfrm>
        </p:spPr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Подвесной знак " Участник ликвидации последствий аварии ЧАЭС"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429125" y="0"/>
            <a:ext cx="4257676" cy="1857364"/>
          </a:xfrm>
        </p:spPr>
        <p:txBody>
          <a:bodyPr>
            <a:normAutofit/>
          </a:bodyPr>
          <a:lstStyle/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МЧС "За ликвидацию последствий на Чернобыльской АЭС"</a:t>
            </a:r>
          </a:p>
          <a:p>
            <a:endParaRPr lang="ru-RU" dirty="0"/>
          </a:p>
        </p:txBody>
      </p:sp>
      <p:pic>
        <p:nvPicPr>
          <p:cNvPr id="10" name="Содержимое 9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0143" t="8090" r="12402" b="5467"/>
          <a:stretch/>
        </p:blipFill>
        <p:spPr bwMode="auto">
          <a:xfrm>
            <a:off x="1000100" y="1785926"/>
            <a:ext cx="2497765" cy="4020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1" name="Содержимое 10"/>
          <p:cNvPicPr>
            <a:picLocks noGrp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416" t="39375" b="36313"/>
          <a:stretch/>
        </p:blipFill>
        <p:spPr bwMode="auto">
          <a:xfrm rot="16200000">
            <a:off x="3929059" y="2357431"/>
            <a:ext cx="5214975" cy="3500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Сергей Алексеевич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Усатов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C:\Users\AdminPC\Desktop\усатов — копия.jpe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786050" y="1571612"/>
            <a:ext cx="335758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Данные из списка участников ликвидации последствий аварии на Чернобыльской АЭС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AdminPC\Desktop\2 — копия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357430"/>
            <a:ext cx="8229600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Сергей Алексеевич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Усатов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AdminPC\Desktop\image_image_261980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571612"/>
            <a:ext cx="3500462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57298"/>
            <a:ext cx="7772400" cy="17145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Чернобыль – это трагедия, подвиг, предупреждение…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29490" cy="1752600"/>
          </a:xfrm>
        </p:spPr>
        <p:txBody>
          <a:bodyPr>
            <a:normAutofit fontScale="25000" lnSpcReduction="20000"/>
          </a:bodyPr>
          <a:lstStyle/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Сокиркина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Антонина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учащаяся 10 класса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Руководитель: Мельникова Ирина Михайловна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142852"/>
            <a:ext cx="8358246" cy="6370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исследования –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ликвидаторы последствий катастрофы на Чернобыльской АЭС.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ликвидаторы последствий катастрофы на Чернобыльской АЭС, жители села Заветного.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исследовательской работы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изучить  вклада жителей села Заветного в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A1A1A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ликвидацию последствий аварии на Чернобыльской АЭС.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изучить имеющиеся документы по данной теме;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узнать, кто в селе Заветном является участником ликвидации аварии;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встретиться и провести интервью с «чернобыльцами»;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представить биографии и рассказы о героях;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рассказать о результатах своего исследования.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Список участников ликвидации последствий аварии на Чернобыльской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АЭС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 descr="C:\Users\AdminPC\Desktop\WhatsApp Image 2024-04-17 at 20.11.46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071546"/>
            <a:ext cx="4070550" cy="229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AdminPC\Desktop\2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71744"/>
            <a:ext cx="4132165" cy="233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AdminPC\Desktop\3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429132"/>
            <a:ext cx="3969678" cy="223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Встреча участников ликвидации последствий аварии на Чернобыльской АЭС с учащимися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C:\Users\AdminPC\Desktop\image_image_2314099.pn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324352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C:\Users\AdminPC\Desktop\image_image_2619802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86058"/>
            <a:ext cx="4181476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8715436" cy="84615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Мероприятия с участием ликвидаторов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последствий аварии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на Чернобыльской АЭС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5" name="Содержимое 4" descr="C:\Users\AdminPC\Desktop\IMG_20190426_114914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428736"/>
            <a:ext cx="4252914" cy="339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C:\Users\AdminPC\Desktop\восх.jpe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429000"/>
            <a:ext cx="428151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Владимир Николаевич Дмитриенко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1214422"/>
            <a:ext cx="8001056" cy="4947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846158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Справка о выполнении служебных обязанностей по ликвидации последствий аварии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13458" t="9008" r="13595"/>
          <a:stretch/>
        </p:blipFill>
        <p:spPr bwMode="auto">
          <a:xfrm>
            <a:off x="571472" y="1357298"/>
            <a:ext cx="7929617" cy="4929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Фото из личного архива В.Н.Дмитриенко</a:t>
            </a: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4357718" cy="3217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14620"/>
            <a:ext cx="4357718" cy="328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Фото из личного архива В.Н.Дмитриенко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42984"/>
            <a:ext cx="4067204" cy="317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cx="http://schemas.microsoft.com/office/drawing/2014/chartex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se="http://schemas.microsoft.com/office/word/2015/wordml/symex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8868"/>
            <a:ext cx="4186238" cy="325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243</Words>
  <Application>Microsoft Office PowerPoint</Application>
  <PresentationFormat>Экран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Чернобыль – это трагедия, подвиг, предупреждение… </vt:lpstr>
      <vt:lpstr>Слайд 2</vt:lpstr>
      <vt:lpstr>Список участников ликвидации последствий аварии на Чернобыльской АЭС </vt:lpstr>
      <vt:lpstr>Встреча участников ликвидации последствий аварии на Чернобыльской АЭС с учащимися </vt:lpstr>
      <vt:lpstr>Мероприятия с участием ликвидаторов последствий аварии  на Чернобыльской АЭС </vt:lpstr>
      <vt:lpstr>Владимир Николаевич Дмитриенко </vt:lpstr>
      <vt:lpstr>Справка о выполнении служебных обязанностей по ликвидации последствий аварии </vt:lpstr>
      <vt:lpstr>Фото из личного архива В.Н.Дмитриенко</vt:lpstr>
      <vt:lpstr>Фото из личного архива В.Н.Дмитриенко </vt:lpstr>
      <vt:lpstr>Государственная награда и удостоверение </vt:lpstr>
      <vt:lpstr>Слайд 11</vt:lpstr>
      <vt:lpstr>Сергей Алексеевич Усатов</vt:lpstr>
      <vt:lpstr>Данные из списка участников ликвидации последствий аварии на Чернобыльской АЭС</vt:lpstr>
      <vt:lpstr>Сергей Алексеевич Усатов </vt:lpstr>
      <vt:lpstr>Чернобыль – это трагедия, подвиг, предупреждение…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Чернобыль – это трагедия, подвиг, предупреждение…</dc:title>
  <dc:creator>AdminPC</dc:creator>
  <cp:lastModifiedBy>AdminPC</cp:lastModifiedBy>
  <cp:revision>5</cp:revision>
  <dcterms:created xsi:type="dcterms:W3CDTF">2024-04-21T16:40:41Z</dcterms:created>
  <dcterms:modified xsi:type="dcterms:W3CDTF">2024-04-21T17:29:12Z</dcterms:modified>
</cp:coreProperties>
</file>