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FBDA-5E81-4C46-8874-9D80CA1173F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03B5-B684-4630-8083-97684EBAE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5;&#1080;&#1081;%20&#1089;&#1090;&#1086;&#1083;\1941-1945_g_g_-_Melodiya_pamyati_muzofon.co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872" y="3717032"/>
            <a:ext cx="5256584" cy="2232248"/>
          </a:xfrm>
        </p:spPr>
        <p:txBody>
          <a:bodyPr>
            <a:normAutofit fontScale="25000" lnSpcReduction="20000"/>
          </a:bodyPr>
          <a:lstStyle/>
          <a:p>
            <a:pPr lvl="2" algn="r">
              <a:lnSpc>
                <a:spcPct val="12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Пономаренко Ксения,</a:t>
            </a:r>
          </a:p>
          <a:p>
            <a:pPr lvl="2" algn="r">
              <a:lnSpc>
                <a:spcPct val="120000"/>
              </a:lnSpc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чащаяся 7-В класса</a:t>
            </a:r>
          </a:p>
          <a:p>
            <a:pPr lvl="1" algn="r">
              <a:lnSpc>
                <a:spcPct val="12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СОШ№1.</a:t>
            </a:r>
          </a:p>
          <a:p>
            <a:pPr algn="r">
              <a:lnSpc>
                <a:spcPct val="12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Мельникова Ирина Михайловна,</a:t>
            </a:r>
          </a:p>
          <a:p>
            <a:pPr lvl="2" algn="r">
              <a:lnSpc>
                <a:spcPct val="120000"/>
              </a:lnSpc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истории и обществознания</a:t>
            </a:r>
          </a:p>
          <a:p>
            <a:pPr lvl="2" algn="r">
              <a:lnSpc>
                <a:spcPct val="12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СОШ№1</a:t>
            </a:r>
          </a:p>
          <a:p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268760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нашем сердце он герой</a:t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Бондарев </a:t>
            </a: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 Иванович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1941-1945_g_g_-_Melodiya_pamyati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2606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73216"/>
            <a:ext cx="6552728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вы 3 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04664"/>
            <a:ext cx="446449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5157767"/>
            <a:ext cx="7760576" cy="107954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4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2657"/>
            <a:ext cx="4261559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571184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теч войны 2 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52596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7848872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теч войны 1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4840877" cy="4464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01208"/>
            <a:ext cx="7499176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Встреча фронтовых друзей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(Бондарев И.И. в центре)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626469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792088"/>
          </a:xfrm>
        </p:spPr>
        <p:txBody>
          <a:bodyPr>
            <a:normAutofit fontScale="90000"/>
          </a:bodyPr>
          <a:lstStyle/>
          <a:p>
            <a:pPr marL="514350" indent="-514350" algn="l">
              <a:buClr>
                <a:srgbClr val="C00000"/>
              </a:buClr>
              <a:buSzPct val="30000"/>
              <a:buFont typeface="Wingdings" pitchFamily="2" charset="2"/>
              <a:buChar char="ü"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СПИСОК ИСПОЛЬЗУЕМОЙ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ЛИТЕРАТУРЫ И ИСТОЧНИКОВ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Воспоминания сына Бондарева И.И.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Материалы МБУК «Музей истории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Наградной лист. № 42/Н от 12.10.1943г. фонд № 33. Архив ЦАМО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Наградной лист. № 14/Н от 19.03.1944г. фонд № 33. Архив ЦАМО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Наградной лист. № 198/Н от 08.10.1944г. фонд № 33. Архив ЦАМО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Наградной лист. № 67/Н от 09.09.1945г. фонд № 33. Архив ЦАМО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Наградной лист. № 76/Н от 14.10.1945г. фонд № 33. Архив ЦАМО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Соколов Б. «Неизвестный Жуков». Мн., 2000, стр. 358.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 https://pamyat-naroda.ru/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 (http://ru.wikipedia.org/wiki/)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735516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91680" y="620689"/>
            <a:ext cx="6995120" cy="583264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/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работы –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исследовать жизненный и военный путь ветерана Великой Отечественной войны Бондарева Ивана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Ивановича.</a:t>
            </a:r>
          </a:p>
          <a:p>
            <a:pPr>
              <a:lnSpc>
                <a:spcPct val="17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Изучить биографию.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Познакомиться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 жизнью и военными подвигами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Ивана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вановича через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родственников.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Вызвать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интерес к ветеранам Великой Отечественной войны через личность Бондарева И.И.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301208"/>
            <a:ext cx="7128792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Заведующая МБУК «Музей истории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аветинского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района»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Таранова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506_164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2" r="38605"/>
          <a:stretch>
            <a:fillRect/>
          </a:stretch>
        </p:blipFill>
        <p:spPr>
          <a:xfrm>
            <a:off x="3275856" y="836712"/>
            <a:ext cx="3456384" cy="345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699512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Бондарев Иван Иванович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3672408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301208"/>
            <a:ext cx="6624736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Бондарев Владимир Иванович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ондарев В.И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620688"/>
            <a:ext cx="3168352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7283152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Волгоград (Сталинград)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volgograd_vid_s_mamaeva_yapfiles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6696744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517232"/>
            <a:ext cx="7067128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Боевые товарищи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Бондарев И.И. первый слева)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6768752" cy="439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851104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Форсирование Днепра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45435994_9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6120680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699512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асной звез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6696744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136</Words>
  <Application>Microsoft Office PowerPoint</Application>
  <PresentationFormat>Экран (4:3)</PresentationFormat>
  <Paragraphs>27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</vt:lpstr>
      <vt:lpstr>Слайд 2</vt:lpstr>
      <vt:lpstr>Заведующая МБУК «Музей истории Заветинского района» Таранова Н.А.</vt:lpstr>
      <vt:lpstr>Бондарев Иван Иванович</vt:lpstr>
      <vt:lpstr>Бондарев Владимир Иванович</vt:lpstr>
      <vt:lpstr>Волгоград (Сталинград)</vt:lpstr>
      <vt:lpstr>Боевые товарищи (Бондарев И.И. первый слева)</vt:lpstr>
      <vt:lpstr>Форсирование Днепра</vt:lpstr>
      <vt:lpstr>Орден Красной Звезды</vt:lpstr>
      <vt:lpstr>Орден Славы III степени</vt:lpstr>
      <vt:lpstr>Орден Славы II степени</vt:lpstr>
      <vt:lpstr>Орден Отечественной войны II степени</vt:lpstr>
      <vt:lpstr>Орден Отечественной войны I степени</vt:lpstr>
      <vt:lpstr>Встреча фронтовых друзей (Бондарев И.И. в центре)</vt:lpstr>
      <vt:lpstr>               СПИСОК ИСПОЛЬЗУЕМОЙ  ЛИТЕРАТУРЫ И ИСТОЧНИКОВ   1. Воспоминания сына Бондарева И.И. 2. Материалы МБУК «Музей истории Заветинского района». 3. Наградной лист. № 42/Н от 12.10.1943г. фонд № 33. Архив ЦАМО 4. Наградной лист. № 14/Н от 19.03.1944г. фонд № 33. Архив ЦАМО 5. Наградной лист. № 198/Н от 08.10.1944г. фонд № 33. Архив ЦАМО 6. Наградной лист. № 67/Н от 09.09.1945г. фонд № 33. Архив ЦАМО 7. Наградной лист. № 76/Н от 14.10.1945г. фонд № 33. Архив ЦАМО 8. Соколов Б. «Неизвестный Жуков». Мн., 2000, стр. 358.    9. https://pamyat-naroda.ru/ 10. (http://ru.wikipedia.org/wiki/)  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нашем сердце он герой Бондарев Иван Иванович</dc:title>
  <dc:creator>Сергей</dc:creator>
  <cp:lastModifiedBy>User</cp:lastModifiedBy>
  <cp:revision>31</cp:revision>
  <dcterms:created xsi:type="dcterms:W3CDTF">2016-04-20T15:09:42Z</dcterms:created>
  <dcterms:modified xsi:type="dcterms:W3CDTF">2016-04-21T17:33:49Z</dcterms:modified>
</cp:coreProperties>
</file>