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5FBDA-5E81-4C46-8874-9D80CA1173FB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03B5-B684-4630-8083-97684EBAE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6;&#1072;&#1073;&#1086;&#1095;&#1080;&#1081;%20&#1089;&#1090;&#1086;&#1083;\1941-1945_g_g_-_Melodiya_pamyati_muzofon.com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15616" y="1340768"/>
            <a:ext cx="77724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19872" y="3717032"/>
            <a:ext cx="5256584" cy="2232248"/>
          </a:xfrm>
        </p:spPr>
        <p:txBody>
          <a:bodyPr>
            <a:normAutofit fontScale="25000" lnSpcReduction="20000"/>
          </a:bodyPr>
          <a:lstStyle/>
          <a:p>
            <a:pPr lvl="2" algn="r">
              <a:lnSpc>
                <a:spcPct val="120000"/>
              </a:lnSpc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Пономаренко Ксения,</a:t>
            </a:r>
          </a:p>
          <a:p>
            <a:pPr lvl="2" algn="r">
              <a:lnSpc>
                <a:spcPct val="120000"/>
              </a:lnSpc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чащаяся 7-В класса</a:t>
            </a:r>
          </a:p>
          <a:p>
            <a:pPr lvl="1" algn="r">
              <a:lnSpc>
                <a:spcPct val="120000"/>
              </a:lnSpc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7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СОШ№1.</a:t>
            </a:r>
          </a:p>
          <a:p>
            <a:pPr algn="r">
              <a:lnSpc>
                <a:spcPct val="120000"/>
              </a:lnSpc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Михайловна,</a:t>
            </a:r>
          </a:p>
          <a:p>
            <a:pPr lvl="2" algn="r">
              <a:lnSpc>
                <a:spcPct val="120000"/>
              </a:lnSpc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читель истории и обществознания</a:t>
            </a:r>
          </a:p>
          <a:p>
            <a:pPr lvl="2" algn="r">
              <a:lnSpc>
                <a:spcPct val="120000"/>
              </a:lnSpc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7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СОШ№1</a:t>
            </a:r>
          </a:p>
          <a:p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268760"/>
            <a:ext cx="75608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нашем сердце он герой</a:t>
            </a:r>
            <a:b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Бондарев </a:t>
            </a:r>
            <a:r>
              <a:rPr lang="ru-RU" sz="40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ван Иванович</a:t>
            </a:r>
            <a:endParaRPr lang="ru-RU" sz="40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7" name="1941-1945_g_g_-_Melodiya_pamyati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04448" y="2606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5373216"/>
            <a:ext cx="6552728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Орден Славы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лавы 3 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404664"/>
            <a:ext cx="4464496" cy="4824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115616" y="5157767"/>
            <a:ext cx="7760576" cy="107954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Орден Славы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84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332657"/>
            <a:ext cx="4261559" cy="4752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301208"/>
            <a:ext cx="7571184" cy="10081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Орден Отечественной войны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степени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отеч войны 2 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332656"/>
            <a:ext cx="4525963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301208"/>
            <a:ext cx="7848872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Орден Отечественной войны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отеч войны 1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404664"/>
            <a:ext cx="4840877" cy="44644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301208"/>
            <a:ext cx="7499176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Встреча фронтовых друзей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(Бондарев И.И. в центре)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404664"/>
            <a:ext cx="6264695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792088"/>
          </a:xfrm>
        </p:spPr>
        <p:txBody>
          <a:bodyPr>
            <a:normAutofit fontScale="90000"/>
          </a:bodyPr>
          <a:lstStyle/>
          <a:p>
            <a:pPr marL="514350" indent="-514350" algn="l">
              <a:buClr>
                <a:srgbClr val="C00000"/>
              </a:buClr>
              <a:buSzPct val="30000"/>
              <a:buFont typeface="Wingdings" pitchFamily="2" charset="2"/>
              <a:buChar char="ü"/>
            </a:pP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СПИСОК ИСПОЛЬЗУЕМОЙ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ЛИТЕРАТУРЫ И ИСТОЧНИКОВ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Воспоминания сына Бондарева И.И.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Материалы МБУК «Музей истории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района».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Наградной лист. № 42/Н от 12.10.1943г. фонд № 33. Архив ЦАМО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Наградной лист. № 14/Н от 19.03.1944г. фонд № 33. Архив ЦАМО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 Наградной лист. № 198/Н от 08.10.1944г. фонд № 33. Архив ЦАМО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6. Наградной лист. № 67/Н от 09.09.1945г. фонд № 33. Архив ЦАМО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7. Наградной лист. № 76/Н от 14.10.1945г. фонд № 33. Архив ЦАМО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8. Соколов Б. «Неизвестный Жуков». Мн., 2000, стр. 358. 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9. https://pamyat-naroda.ru/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10. (http://ru.wikipedia.org/wiki/)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132856"/>
            <a:ext cx="7355160" cy="12241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91680" y="620689"/>
            <a:ext cx="6995120" cy="583264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b="1" dirty="0" smtClean="0"/>
              <a:t>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Цель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работы –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исследовать жизненный и военный путь ветерана Великой Отечественной войны Бондарева Ивана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Ивановича.</a:t>
            </a:r>
          </a:p>
          <a:p>
            <a:pPr>
              <a:lnSpc>
                <a:spcPct val="170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Задачи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70000"/>
              </a:lnSpc>
              <a:buFont typeface="Wingdings" pitchFamily="2" charset="2"/>
              <a:buChar char="ü"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Изучить биографию.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Font typeface="Wingdings" pitchFamily="2" charset="2"/>
              <a:buChar char="ü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Познакомиться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 жизнью и военными подвигами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Ивана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вановича через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родственников.</a:t>
            </a:r>
          </a:p>
          <a:p>
            <a:pPr lvl="0">
              <a:lnSpc>
                <a:spcPct val="170000"/>
              </a:lnSpc>
              <a:buFont typeface="Wingdings" pitchFamily="2" charset="2"/>
              <a:buChar char="ü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Вызвать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интерес к ветеранам Великой Отечественной войны через личность Бондарева И.И.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301208"/>
            <a:ext cx="7128792" cy="93610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Заведующая МБУК «Музей истории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аветинского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района»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Таранова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0506_1640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22" r="38605"/>
          <a:stretch>
            <a:fillRect/>
          </a:stretch>
        </p:blipFill>
        <p:spPr>
          <a:xfrm>
            <a:off x="3275856" y="836712"/>
            <a:ext cx="3456384" cy="3456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013176"/>
            <a:ext cx="6995120" cy="122413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Бондарев Иван Иванович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836712"/>
            <a:ext cx="3672408" cy="3672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301208"/>
            <a:ext cx="6624736" cy="10081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Бондарев Владимир Иванович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Бондарев В.И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620688"/>
            <a:ext cx="3168352" cy="4104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5517232"/>
            <a:ext cx="7283152" cy="57606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Волгоград (Сталинград)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volgograd_vid_s_mamaeva_yapfiles.r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548680"/>
            <a:ext cx="6696744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517232"/>
            <a:ext cx="7067128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Боевые товарищи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Бондарев И.И. первый слева)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620688"/>
            <a:ext cx="6768752" cy="4392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085184"/>
            <a:ext cx="6851104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Форсирование Днепра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245435994_9-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404664"/>
            <a:ext cx="6120680" cy="4104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229200"/>
            <a:ext cx="6995120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Орден Красной Звезды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расной звезд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476672"/>
            <a:ext cx="6696744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136</Words>
  <Application>Microsoft Office PowerPoint</Application>
  <PresentationFormat>Экран (4:3)</PresentationFormat>
  <Paragraphs>27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</vt:lpstr>
      <vt:lpstr>Слайд 2</vt:lpstr>
      <vt:lpstr>Заведующая МБУК «Музей истории Заветинского района» Таранова Н.А.</vt:lpstr>
      <vt:lpstr>Бондарев Иван Иванович</vt:lpstr>
      <vt:lpstr>Бондарев Владимир Иванович</vt:lpstr>
      <vt:lpstr>Волгоград (Сталинград)</vt:lpstr>
      <vt:lpstr>Боевые товарищи (Бондарев И.И. первый слева)</vt:lpstr>
      <vt:lpstr>Форсирование Днепра</vt:lpstr>
      <vt:lpstr>Орден Красной Звезды</vt:lpstr>
      <vt:lpstr>Орден Славы III степени</vt:lpstr>
      <vt:lpstr>Орден Славы II степени</vt:lpstr>
      <vt:lpstr>Орден Отечественной войны II степени</vt:lpstr>
      <vt:lpstr>Орден Отечественной войны I степени</vt:lpstr>
      <vt:lpstr>Встреча фронтовых друзей (Бондарев И.И. в центре)</vt:lpstr>
      <vt:lpstr>               СПИСОК ИСПОЛЬЗУЕМОЙ  ЛИТЕРАТУРЫ И ИСТОЧНИКОВ   1. Воспоминания сына Бондарева И.И. 2. Материалы МБУК «Музей истории Заветинского района». 3. Наградной лист. № 42/Н от 12.10.1943г. фонд № 33. Архив ЦАМО 4. Наградной лист. № 14/Н от 19.03.1944г. фонд № 33. Архив ЦАМО 5. Наградной лист. № 198/Н от 08.10.1944г. фонд № 33. Архив ЦАМО 6. Наградной лист. № 67/Н от 09.09.1945г. фонд № 33. Архив ЦАМО 7. Наградной лист. № 76/Н от 14.10.1945г. фонд № 33. Архив ЦАМО 8. Соколов Б. «Неизвестный Жуков». Мн., 2000, стр. 358.    9. https://pamyat-naroda.ru/ 10. (http://ru.wikipedia.org/wiki/)  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нашем сердце он герой Бондарев Иван Иванович</dc:title>
  <dc:creator>Сергей</dc:creator>
  <cp:lastModifiedBy>User</cp:lastModifiedBy>
  <cp:revision>31</cp:revision>
  <dcterms:created xsi:type="dcterms:W3CDTF">2016-04-20T15:09:42Z</dcterms:created>
  <dcterms:modified xsi:type="dcterms:W3CDTF">2016-04-21T17:33:49Z</dcterms:modified>
</cp:coreProperties>
</file>