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57" r:id="rId5"/>
    <p:sldId id="280" r:id="rId6"/>
    <p:sldId id="277" r:id="rId7"/>
    <p:sldId id="260" r:id="rId8"/>
    <p:sldId id="278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9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D8979-51AC-47A6-994C-3CF1CBC5463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AC948-B978-4CB0-93D8-1C03EAD33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AC948-B978-4CB0-93D8-1C03EAD3300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9F014-6752-475B-A43A-187595C9CF76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49669-41DD-443E-9149-AF2723088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84;&#1077;&#1084;&#1086;&#1088;&#1080;&#1072;&#1083;\Instrumentalnaya_Muzyka-skripka_(mp3.cc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pamyat-naroda.ru/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99792" y="1556793"/>
            <a:ext cx="5184576" cy="136815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Аллея Героев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27784" y="3861048"/>
            <a:ext cx="6264696" cy="2592288"/>
          </a:xfrm>
          <a:ln w="3175">
            <a:noFill/>
          </a:ln>
        </p:spPr>
        <p:txBody>
          <a:bodyPr>
            <a:normAutofit fontScale="2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Тимченко Полина,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11  класса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№1.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Михайловна,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№1.</a:t>
            </a:r>
            <a:r>
              <a:rPr lang="ru-RU" sz="6400" b="1" spc="50" dirty="0" smtClean="0">
                <a:ln w="11430">
                  <a:noFill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spc="50" dirty="0">
              <a:ln w="11430">
                <a:noFill/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Instrumentalnaya_Muzyka-skripka_(mp3.cc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47667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4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 flipH="1">
            <a:off x="6012160" y="4365104"/>
            <a:ext cx="2520280" cy="158417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Куценко Иван Иванович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1913-1945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Куценко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60648"/>
            <a:ext cx="4176464" cy="585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99792" y="4800600"/>
            <a:ext cx="4578896" cy="9326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Орден Красной Звезды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8592красной звезды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0774" b="10774"/>
          <a:stretch>
            <a:fillRect/>
          </a:stretch>
        </p:blipFill>
        <p:spPr>
          <a:xfrm>
            <a:off x="1792288" y="260648"/>
            <a:ext cx="6380112" cy="4466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347864" y="5589240"/>
            <a:ext cx="3960440" cy="58296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Присвоен 02.03.1944 года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39752" y="5229200"/>
            <a:ext cx="4938936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Орден Красного Знамени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красного знамени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7704" y="332656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843808" y="5733256"/>
            <a:ext cx="4176464" cy="4389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Присвоен 07.08.1944 года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800600"/>
            <a:ext cx="4896544" cy="7166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Орден Александра Невского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евского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742" b="13742"/>
          <a:stretch>
            <a:fillRect/>
          </a:stretch>
        </p:blipFill>
        <p:spPr>
          <a:xfrm>
            <a:off x="1792288" y="260648"/>
            <a:ext cx="638011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23728" y="5661248"/>
            <a:ext cx="5154960" cy="51095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Присвоен 11.11.1944 года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3808" y="4800600"/>
            <a:ext cx="4434880" cy="56673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Орден Кутузова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кут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623" b="14623"/>
          <a:stretch>
            <a:fillRect/>
          </a:stretch>
        </p:blipFill>
        <p:spPr>
          <a:xfrm>
            <a:off x="1907704" y="188640"/>
            <a:ext cx="6624736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843808" y="5517232"/>
            <a:ext cx="4506888" cy="65496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Присвоен 10.02.1945 года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338328"/>
            <a:ext cx="7499176" cy="7144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Медаль «Золотая Звезда» и схема кладбища в городе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Сопот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(Польша)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Зол Звезд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3456384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http://www.obd-memorial.ru/memorial/fullimage?id=57343856&amp;id1=f3c98454aa066e8b6217fa59e88be518&amp;path=Z/004/033-0011458-0757/00000020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312368" cy="460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56176" y="4797152"/>
            <a:ext cx="2592288" cy="1296144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Нихаев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Ефим Максимович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1913-1979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Нихаев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404664"/>
            <a:ext cx="4320480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03648" y="4077072"/>
            <a:ext cx="3384376" cy="18002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Орден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Красного Знамени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Присвоен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12.03.1944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красного знамени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59632" y="404664"/>
            <a:ext cx="367240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220072" y="836712"/>
            <a:ext cx="3456384" cy="18002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Медаль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«Золотая Звезда»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Присвоена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24.03.1945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Зол Звезд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3140968"/>
            <a:ext cx="3838992" cy="3186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7028184" cy="115212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Газета «Социалистическая степь»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№32  от 22.04.1945 года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Рисунок 9" descr="справка00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>
          <a:xfrm>
            <a:off x="1792288" y="116632"/>
            <a:ext cx="652412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12160" y="4293096"/>
            <a:ext cx="2952328" cy="18722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Газета «Социалистическая степь»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№41 от 27.05.1945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справка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4536504" cy="585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47664" y="548680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Объект исследования: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памятные места  села Заветное.    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Предмет исследования: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Аллея Героев в нашем селе.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87624" y="1612585"/>
            <a:ext cx="7488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работы: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продолжить изучение истории возникновения         памятных мест села Заветное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частности Аллеи Героев.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170432" y="2474023"/>
            <a:ext cx="75780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провести опрос среди учащихся и выяснить, что они знают об   Аллее Героев;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-уточнить её местоположение;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-исследовать историю её создания;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выяснить в честь кого аллея получила своё название;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узнать о роли Аллеи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Героев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современной жизни жителей села;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рассказать о результатах своего исследования.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27" grpId="0"/>
      <p:bldP spid="10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12160" y="4581128"/>
            <a:ext cx="2808312" cy="15121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Газета «Социалистическая степь»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№ 42 от 31.05.1945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справка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88640"/>
            <a:ext cx="4248472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4800600"/>
            <a:ext cx="6408712" cy="11486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емориальной доски  в городе Астрахань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memorialnaya_doska_foto_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692" r="6692"/>
          <a:stretch>
            <a:fillRect/>
          </a:stretch>
        </p:blipFill>
        <p:spPr>
          <a:xfrm>
            <a:off x="1979712" y="332656"/>
            <a:ext cx="6264696" cy="4466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868144" y="4581128"/>
            <a:ext cx="3275856" cy="151216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Документ о переименовании улиц  в селе Заветное.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ф.42,д.287,л.71 улицы Низолина, Куценко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60648"/>
            <a:ext cx="4425923" cy="5997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36096" y="1268760"/>
            <a:ext cx="3394720" cy="8689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Аллея Героев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современный вид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age (8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332655"/>
            <a:ext cx="4392488" cy="2928325"/>
          </a:xfrm>
        </p:spPr>
      </p:pic>
      <p:pic>
        <p:nvPicPr>
          <p:cNvPr id="9" name="Содержимое 8" descr="image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63888" y="3356992"/>
            <a:ext cx="4824536" cy="321321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331640" y="135873"/>
            <a:ext cx="763284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СПИСОК ИСПОЛЬЗУЕМОЙ ЛИТЕРАТУРЫ И ИСТОЧНИКОВ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«Благодарность землякам». Социалистическая степь. № 41. 27.05.1945г.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Фонд 49, д.3 л.21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«Герою Советского Союза Ефиму Максимовичу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Нихаеву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 Социалистическая степь. № 32. 22.04.1945г. Фонд 49, д.3 л.12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«Земляку, Герою Советского Союза гвардии старшему лейтенанту тов.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Нихаеву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Е.М.». Социалистическая степь. № 42. 31.05.1945г. Фонд 49, д.3 л.22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 лишь ковыль о прошлом всё звенит…» - Батайск: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Батайское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книжное издательство, 2006. -258с.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Наградной лист. Орден Красной Звезды. №14/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02.03.1944г. ЦАМО, фонд 33. Оп. 690155.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Наградной лист. Орден Кутузова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степени. №.103 от 10.02.1945г. ЦАМО, фонд 33. Оп. 690155.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Наградной лист. «Золотая Звезда» Героя Советского Союза от 29.06.1945г.   ЦАМО, фонд 33. Оп. 793756.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Наградной лист, Орден Красного Знамени. №40/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12.03.1044г. ЦАМО, Фонд 33. Оп. 690455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Наградной лист. «Золотая Звезда» Героя Советского союза. ЦАМО, Фонд 33. Оп. 793756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Постановление № 43 от 05.05. 2005г. «Об увековечивании памяти людей района в ознаменование 60-летия Победы в великой Отечественной войне».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о награждении. Орден Красного Знамени. №. №74/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02.03.1944г. ЦАМО, фонд 33. Оп. 690155.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Приказ о награждении. Орден Александра Невского. №.458/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11.11.1944г. ЦАМО, Фонд 33. Оп. 690155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№ 34 от 19.07.1985г. «О переименовании и наименовании улиц в селе Заветном» фонд 42, оп.1, д.287.л.71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https://pamyat-naroda.ru/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https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//news.astrqorod.ru/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44824"/>
            <a:ext cx="7355160" cy="158417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5229200"/>
            <a:ext cx="4536504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Емцев Василий Михайлович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SC0039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967" b="7967"/>
          <a:stretch>
            <a:fillRect/>
          </a:stretch>
        </p:blipFill>
        <p:spPr>
          <a:xfrm>
            <a:off x="2195736" y="332656"/>
            <a:ext cx="604867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Центральная аллея от центра до школы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789" r="4789"/>
          <a:stretch>
            <a:fillRect/>
          </a:stretch>
        </p:blipFill>
        <p:spPr>
          <a:xfrm>
            <a:off x="1907704" y="260648"/>
            <a:ext cx="6624736" cy="4914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11760" y="5367338"/>
            <a:ext cx="5400600" cy="8048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Центральная аллея до 70-х годов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Аллея в разные годы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Untitled.FR12.t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72816"/>
            <a:ext cx="396044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556792"/>
            <a:ext cx="3528392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Аллея Героев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современный вид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age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2996952"/>
            <a:ext cx="4614664" cy="3460998"/>
          </a:xfrm>
        </p:spPr>
      </p:pic>
      <p:pic>
        <p:nvPicPr>
          <p:cNvPr id="11" name="Содержимое 10" descr="image (5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331640" y="40466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56176" y="4005064"/>
            <a:ext cx="2592288" cy="201622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Постановление о присвоении центральной аллее названия «Аллея Героев»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Ф.89,д.581,л.89. аллея славы и др. переимен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404664"/>
            <a:ext cx="4248472" cy="585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508104" y="4293096"/>
            <a:ext cx="3008313" cy="11620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Стела с именами Героев Советского союза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506973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3669" r="-16" b="453"/>
          <a:stretch>
            <a:fillRect/>
          </a:stretch>
        </p:blipFill>
        <p:spPr>
          <a:xfrm>
            <a:off x="1763688" y="692696"/>
            <a:ext cx="358681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Стелы с именами Героев Советского Союза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Куценко И.И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352839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Нехаев Е.М.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600200"/>
            <a:ext cx="352839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578</Words>
  <Application>Microsoft Office PowerPoint</Application>
  <PresentationFormat>Экран (4:3)</PresentationFormat>
  <Paragraphs>69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Аллея Героев</vt:lpstr>
      <vt:lpstr>Слайд 2</vt:lpstr>
      <vt:lpstr>Емцев Василий Михайлович</vt:lpstr>
      <vt:lpstr>Слайд 4</vt:lpstr>
      <vt:lpstr>Аллея в разные годы</vt:lpstr>
      <vt:lpstr>Аллея Героев  современный вид</vt:lpstr>
      <vt:lpstr>Постановление о присвоении центральной аллее названия «Аллея Героев»</vt:lpstr>
      <vt:lpstr>Стела с именами Героев Советского союза</vt:lpstr>
      <vt:lpstr>Стелы с именами Героев Советского Союза </vt:lpstr>
      <vt:lpstr>Куценко Иван Иванович 1913-1945</vt:lpstr>
      <vt:lpstr>Орден Красной Звезды </vt:lpstr>
      <vt:lpstr>     Орден Красного Знамени</vt:lpstr>
      <vt:lpstr>Орден Александра Невского</vt:lpstr>
      <vt:lpstr>Орден Кутузова  III степени</vt:lpstr>
      <vt:lpstr>Медаль «Золотая Звезда» и схема кладбища в городе Сопот (Польша)</vt:lpstr>
      <vt:lpstr>Нихаев Ефим Максимович 1913-1979</vt:lpstr>
      <vt:lpstr>Слайд 17</vt:lpstr>
      <vt:lpstr>Газета «Социалистическая степь»   №32  от 22.04.1945 года.</vt:lpstr>
      <vt:lpstr>Газета «Социалистическая степь»  №41 от 27.05.1945 года</vt:lpstr>
      <vt:lpstr>Газета «Социалистическая степь»  № 42 от 31.05.1945 года</vt:lpstr>
      <vt:lpstr>Открытие мемориальной доски  в городе Астрахань</vt:lpstr>
      <vt:lpstr>Документ о переименовании улиц  в селе Заветное. </vt:lpstr>
      <vt:lpstr>Аллея Героев  современный вид</vt:lpstr>
      <vt:lpstr>Слайд 24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Аллея Героев</dc:title>
  <dc:creator>Сергей</dc:creator>
  <cp:lastModifiedBy>User</cp:lastModifiedBy>
  <cp:revision>35</cp:revision>
  <dcterms:created xsi:type="dcterms:W3CDTF">2017-04-15T13:49:51Z</dcterms:created>
  <dcterms:modified xsi:type="dcterms:W3CDTF">2017-04-19T16:27:35Z</dcterms:modified>
</cp:coreProperties>
</file>