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Default Extension="tiff" ContentType="image/tiff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7"/>
  </p:notesMasterIdLst>
  <p:sldIdLst>
    <p:sldId id="256" r:id="rId2"/>
    <p:sldId id="258" r:id="rId3"/>
    <p:sldId id="259" r:id="rId4"/>
    <p:sldId id="257" r:id="rId5"/>
    <p:sldId id="280" r:id="rId6"/>
    <p:sldId id="277" r:id="rId7"/>
    <p:sldId id="260" r:id="rId8"/>
    <p:sldId id="278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9" r:id="rId24"/>
    <p:sldId id="275" r:id="rId25"/>
    <p:sldId id="276" r:id="rId26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845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notesMaster" Target="notesMasters/notesMaster1.xml"/><Relationship Id="rId30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DD8979-51AC-47A6-994C-3CF1CBC54630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F6AC948-B978-4CB0-93D8-1C03EAD33003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F6AC948-B978-4CB0-93D8-1C03EAD33003}" type="slidenum">
              <a:rPr lang="ru-RU" smtClean="0"/>
              <a:pPr/>
              <a:t>1</a:t>
            </a:fld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39F014-6752-475B-A43A-187595C9CF76}" type="datetimeFigureOut">
              <a:rPr lang="ru-RU" smtClean="0"/>
              <a:pPr/>
              <a:t>19.04.2017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549669-41DD-443E-9149-AF272308823C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audio" Target="file:///F:\&#1084;&#1077;&#1084;&#1086;&#1088;&#1080;&#1072;&#1083;\Instrumentalnaya_Muzyka-skripka_(mp3.cc).mp3" TargetMode="Externa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9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8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tiff"/><Relationship Id="rId1" Type="http://schemas.openxmlformats.org/officeDocument/2006/relationships/slideLayout" Target="../slideLayouts/slideLayout8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s://pamyat-naroda.ru/" TargetMode="External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tiff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tiff"/><Relationship Id="rId1" Type="http://schemas.openxmlformats.org/officeDocument/2006/relationships/slideLayout" Target="../slideLayouts/slideLayout8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ctrTitle"/>
          </p:nvPr>
        </p:nvSpPr>
        <p:spPr>
          <a:xfrm>
            <a:off x="2699792" y="1556793"/>
            <a:ext cx="5184576" cy="1368152"/>
          </a:xfrm>
        </p:spPr>
        <p:txBody>
          <a:bodyPr>
            <a:noAutofit/>
          </a:bodyPr>
          <a:lstStyle/>
          <a:p>
            <a:r>
              <a:rPr lang="ru-RU" sz="60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C00000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itchFamily="18" charset="0"/>
                <a:cs typeface="Times New Roman" pitchFamily="18" charset="0"/>
              </a:rPr>
              <a:t>Аллея Героев</a:t>
            </a:r>
            <a:endParaRPr lang="ru-RU" sz="60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C00000"/>
              </a:solidFill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одзаголовок 4"/>
          <p:cNvSpPr>
            <a:spLocks noGrp="1"/>
          </p:cNvSpPr>
          <p:nvPr>
            <p:ph type="subTitle" idx="1"/>
          </p:nvPr>
        </p:nvSpPr>
        <p:spPr>
          <a:xfrm>
            <a:off x="2627784" y="3861048"/>
            <a:ext cx="6264696" cy="2592288"/>
          </a:xfrm>
          <a:ln w="3175">
            <a:noFill/>
          </a:ln>
        </p:spPr>
        <p:txBody>
          <a:bodyPr>
            <a:normAutofit fontScale="25000" lnSpcReduction="20000"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Подготовила: Тимченко Полина,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   учащаяся 11  класса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№1.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Руководитель: Мельникова Ирина Михайловна,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учитель истории и обществознания</a:t>
            </a:r>
          </a:p>
          <a:p>
            <a:pPr algn="r">
              <a:lnSpc>
                <a:spcPct val="170000"/>
              </a:lnSpc>
            </a:pP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МБОУ </a:t>
            </a:r>
            <a:r>
              <a:rPr lang="ru-RU" sz="6400" b="1" dirty="0" err="1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Заветинской</a:t>
            </a:r>
            <a:r>
              <a:rPr lang="ru-RU" sz="6400" b="1" dirty="0" smtClean="0">
                <a:ln w="1905">
                  <a:noFill/>
                </a:ln>
                <a:solidFill>
                  <a:schemeClr val="accent2">
                    <a:lumMod val="50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СОШ №1.</a:t>
            </a:r>
            <a:r>
              <a:rPr lang="ru-RU" sz="6400" b="1" spc="50" dirty="0" smtClean="0">
                <a:ln w="11430">
                  <a:noFill/>
                </a:ln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endParaRPr lang="ru-RU" b="1" spc="50" dirty="0">
              <a:ln w="11430">
                <a:noFill/>
              </a:ln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6" name="Instrumentalnaya_Muzyka-skripka_(mp3.cc).mp3">
            <a:hlinkClick r:id="" action="ppaction://media"/>
          </p:cNvPr>
          <p:cNvPicPr>
            <a:picLocks noRot="1" noChangeAspect="1"/>
          </p:cNvPicPr>
          <p:nvPr>
            <a:audioFile r:link="rId1"/>
          </p:nvPr>
        </p:nvPicPr>
        <p:blipFill>
          <a:blip r:embed="rId4" cstate="print"/>
          <a:stretch>
            <a:fillRect/>
          </a:stretch>
        </p:blipFill>
        <p:spPr>
          <a:xfrm>
            <a:off x="8244408" y="476672"/>
            <a:ext cx="244475" cy="24447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000"/>
                            </p:stCondLst>
                            <p:childTnLst>
                              <p:par>
                                <p:cTn id="37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numSld="999">
                <p:cTn id="41" repeatCount="indefinite" fill="hold" display="0">
                  <p:stCondLst>
                    <p:cond delay="indefinite"/>
                  </p:stCondLst>
                  <p:endCondLst>
                    <p:cond evt="onPrev" delay="0">
                      <p:tgtEl>
                        <p:sldTgt/>
                      </p:tgtEl>
                    </p:cond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4" grpId="0"/>
      <p:bldP spid="5" grpId="0" uiExpand="1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Заголовок 10"/>
          <p:cNvSpPr>
            <a:spLocks noGrp="1"/>
          </p:cNvSpPr>
          <p:nvPr>
            <p:ph type="title"/>
          </p:nvPr>
        </p:nvSpPr>
        <p:spPr>
          <a:xfrm flipH="1">
            <a:off x="6012160" y="4365104"/>
            <a:ext cx="2520280" cy="1584176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Куценко Иван Иванович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1913-1945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Куценко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91680" y="260648"/>
            <a:ext cx="4176464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699792" y="4800600"/>
            <a:ext cx="4578896" cy="932656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Орден Красной Звезды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2400" dirty="0">
                <a:latin typeface="Times New Roman" pitchFamily="18" charset="0"/>
                <a:cs typeface="Times New Roman" pitchFamily="18" charset="0"/>
              </a:rPr>
            </a:b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8592красной звезд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0774" b="10774"/>
          <a:stretch>
            <a:fillRect/>
          </a:stretch>
        </p:blipFill>
        <p:spPr>
          <a:xfrm>
            <a:off x="1792288" y="260648"/>
            <a:ext cx="6380112" cy="446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Текст 9"/>
          <p:cNvSpPr>
            <a:spLocks noGrp="1"/>
          </p:cNvSpPr>
          <p:nvPr>
            <p:ph type="body" sz="half" idx="2"/>
          </p:nvPr>
        </p:nvSpPr>
        <p:spPr>
          <a:xfrm>
            <a:off x="3347864" y="5589240"/>
            <a:ext cx="3960440" cy="582960"/>
          </a:xfrm>
        </p:spPr>
        <p:txBody>
          <a:bodyPr>
            <a:norm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Присвоен 02.03.1944 года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339752" y="5229200"/>
            <a:ext cx="4938936" cy="432048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    Орден Красного Знамени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расного знамени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/>
          <a:stretch>
            <a:fillRect/>
          </a:stretch>
        </p:blipFill>
        <p:spPr>
          <a:xfrm>
            <a:off x="1907704" y="332656"/>
            <a:ext cx="633670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843808" y="5733256"/>
            <a:ext cx="4176464" cy="438944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Присвоен 07.08.1944 года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483768" y="4800600"/>
            <a:ext cx="4896544" cy="716632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Орден Александра Невского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невского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3742" b="13742"/>
          <a:stretch>
            <a:fillRect/>
          </a:stretch>
        </p:blipFill>
        <p:spPr>
          <a:xfrm>
            <a:off x="1792288" y="260648"/>
            <a:ext cx="638011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123728" y="5661248"/>
            <a:ext cx="5154960" cy="510952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Присвоен 11.11.1944 года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2843808" y="4800600"/>
            <a:ext cx="4434880" cy="56673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Орден Кутузова  </a:t>
            </a:r>
            <a:r>
              <a:rPr lang="en-US" sz="2400" dirty="0" smtClean="0">
                <a:latin typeface="Times New Roman" pitchFamily="18" charset="0"/>
                <a:cs typeface="Times New Roman" pitchFamily="18" charset="0"/>
              </a:rPr>
              <a:t>III 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степени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кут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14623" b="14623"/>
          <a:stretch>
            <a:fillRect/>
          </a:stretch>
        </p:blipFill>
        <p:spPr>
          <a:xfrm>
            <a:off x="1907704" y="188640"/>
            <a:ext cx="6624736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Текст 6"/>
          <p:cNvSpPr>
            <a:spLocks noGrp="1"/>
          </p:cNvSpPr>
          <p:nvPr>
            <p:ph type="body" sz="half" idx="2"/>
          </p:nvPr>
        </p:nvSpPr>
        <p:spPr>
          <a:xfrm>
            <a:off x="2843808" y="5517232"/>
            <a:ext cx="4506888" cy="654968"/>
          </a:xfrm>
        </p:spPr>
        <p:txBody>
          <a:bodyPr>
            <a:norm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Присвоен 10.02.1945 года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187624" y="338328"/>
            <a:ext cx="7499176" cy="714408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Медаль «Золотая Звезда» и схема кладбища в городе </a:t>
            </a:r>
            <a:r>
              <a:rPr lang="ru-RU" sz="2400" b="1" dirty="0" err="1" smtClean="0">
                <a:latin typeface="Times New Roman" pitchFamily="18" charset="0"/>
                <a:cs typeface="Times New Roman" pitchFamily="18" charset="0"/>
              </a:rPr>
              <a:t>Сопот</a:t>
            </a: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(Польша)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Зол Звезда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1340768"/>
            <a:ext cx="3456384" cy="46805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Содержимое 10" descr="http://www.obd-memorial.ru/memorial/fullimage?id=57343856&amp;id1=f3c98454aa066e8b6217fa59e88be518&amp;path=Z/004/033-0011458-0757/00000020.jpg"/>
          <p:cNvPicPr>
            <a:picLocks noGrp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="" xmlns:wpc="http://schemas.microsoft.com/office/word/2010/wordprocessingCanvas" xmlns:mc="http://schemas.openxmlformats.org/markup-compatibility/2006" xmlns:o="urn:schemas-microsoft-com:office:office" xmlns:m="http://schemas.openxmlformats.org/officeDocument/2006/math" xmlns:v="urn:schemas-microsoft-com:vml" xmlns:wp14="http://schemas.microsoft.com/office/word/2010/wordprocessingDrawing" xmlns:wp="http://schemas.openxmlformats.org/drawingml/2006/wordprocessingDrawing" xmlns:w10="urn:schemas-microsoft-com:office:word" xmlns:w="http://schemas.openxmlformats.org/wordprocessingml/2006/main" xmlns:w14="http://schemas.microsoft.com/office/word/2010/wordml" xmlns:wpg="http://schemas.microsoft.com/office/word/2010/wordprocessingGroup" xmlns:wpi="http://schemas.microsoft.com/office/word/2010/wordprocessingInk" xmlns:wne="http://schemas.microsoft.com/office/word/2006/wordml" xmlns:wps="http://schemas.microsoft.com/office/word/2010/wordprocessingShape" xmlns:a14="http://schemas.microsoft.com/office/drawing/2010/main" xmlns:pic="http://schemas.openxmlformats.org/drawingml/2006/picture" xmlns:lc="http://schemas.openxmlformats.org/drawingml/2006/lockedCanvas" val="0"/>
              </a:ext>
            </a:extLst>
          </a:blip>
          <a:srcRect/>
          <a:stretch>
            <a:fillRect/>
          </a:stretch>
        </p:blipFill>
        <p:spPr bwMode="auto">
          <a:xfrm>
            <a:off x="5220072" y="1412776"/>
            <a:ext cx="3312368" cy="4608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156176" y="4797152"/>
            <a:ext cx="2592288" cy="1296144"/>
          </a:xfrm>
        </p:spPr>
        <p:txBody>
          <a:bodyPr>
            <a:noAutofit/>
          </a:bodyPr>
          <a:lstStyle/>
          <a:p>
            <a:r>
              <a:rPr lang="ru-RU" sz="2400" dirty="0" err="1" smtClean="0">
                <a:latin typeface="Times New Roman" pitchFamily="18" charset="0"/>
                <a:cs typeface="Times New Roman" pitchFamily="18" charset="0"/>
              </a:rPr>
              <a:t>Нихаев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 Ефим Максимович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1913-1979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Нихаев 3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4320480" cy="58326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1403648" y="4077072"/>
            <a:ext cx="3384376" cy="18002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Орден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Красного Знамени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Присвоен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12.03.1944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красного знамени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1259632" y="404664"/>
            <a:ext cx="3672408" cy="30243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Текст 7"/>
          <p:cNvSpPr>
            <a:spLocks noGrp="1"/>
          </p:cNvSpPr>
          <p:nvPr>
            <p:ph type="body" sz="quarter" idx="3"/>
          </p:nvPr>
        </p:nvSpPr>
        <p:spPr>
          <a:xfrm>
            <a:off x="5220072" y="836712"/>
            <a:ext cx="3456384" cy="1800200"/>
          </a:xfrm>
        </p:spPr>
        <p:txBody>
          <a:bodyPr>
            <a:no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Медаль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«Золотая Звезда»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Присвоена </a:t>
            </a:r>
          </a:p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24.03.1945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1" name="Содержимое 10" descr="Зол Звезда.jpg"/>
          <p:cNvPicPr>
            <a:picLocks noGrp="1" noChangeAspect="1"/>
          </p:cNvPicPr>
          <p:nvPr>
            <p:ph sz="quarter" idx="4"/>
          </p:nvPr>
        </p:nvPicPr>
        <p:blipFill>
          <a:blip r:embed="rId3" cstate="print"/>
          <a:stretch>
            <a:fillRect/>
          </a:stretch>
        </p:blipFill>
        <p:spPr>
          <a:xfrm>
            <a:off x="5004048" y="3140968"/>
            <a:ext cx="3838992" cy="31866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20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20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uiExpand="1" build="p"/>
      <p:bldP spid="8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1792288" y="5013176"/>
            <a:ext cx="7028184" cy="1152128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Газета «Социалистическая степь»  </a:t>
            </a:r>
            <a:br>
              <a:rPr lang="ru-RU" sz="2400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№32  от 22.04.1945 года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10" name="Рисунок 9" descr="справка001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5556" r="5556"/>
          <a:stretch>
            <a:fillRect/>
          </a:stretch>
        </p:blipFill>
        <p:spPr>
          <a:xfrm>
            <a:off x="1792288" y="116632"/>
            <a:ext cx="6524128" cy="48965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012160" y="4293096"/>
            <a:ext cx="2952328" cy="1872208"/>
          </a:xfrm>
        </p:spPr>
        <p:txBody>
          <a:bodyPr>
            <a:normAutofit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Газета «Социалистическая степь»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№41 от 27.05.1945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справка007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475656" y="260648"/>
            <a:ext cx="4536504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1547664" y="548680"/>
            <a:ext cx="712879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Объект исследования: 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памятные места  села Заветное.     </a:t>
            </a:r>
          </a:p>
          <a:p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 Предмет исследования: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Аллея Героев в нашем селе.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7" name="Rectangle 3"/>
          <p:cNvSpPr>
            <a:spLocks noChangeArrowheads="1"/>
          </p:cNvSpPr>
          <p:nvPr/>
        </p:nvSpPr>
        <p:spPr bwMode="auto">
          <a:xfrm>
            <a:off x="1187624" y="1612585"/>
            <a:ext cx="7488832" cy="7078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Цель работы: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продолжить изучение истории возникновения         памятных мест села Заветное</a:t>
            </a:r>
            <a:r>
              <a:rPr lang="ru-RU" sz="2000" dirty="0" smtClean="0">
                <a:latin typeface="Times New Roman" pitchFamily="18" charset="0"/>
                <a:ea typeface="Calibri" pitchFamily="34" charset="0"/>
                <a:cs typeface="Times New Roman" pitchFamily="18" charset="0"/>
              </a:rPr>
              <a:t>,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в частности Аллеи Героев.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1170432" y="2474023"/>
            <a:ext cx="7578032" cy="28623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Задачи: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провести опрос среди учащихся и выяснить, что они знают об   Аллее Героев;</a:t>
            </a:r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-уточнить её местоположение;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-исследовать историю её создания; 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выяснить в честь кого аллея получила своё название;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t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узнать о роли Аллеи</a:t>
            </a:r>
            <a:r>
              <a:rPr kumimoji="0" lang="ru-RU" sz="2000" b="0" i="0" u="none" strike="noStrike" cap="none" normalizeH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Героев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в современной жизни жителей села;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>
                <a:tab pos="581025" algn="l"/>
                <a:tab pos="1163638" algn="l"/>
                <a:tab pos="1744663" algn="l"/>
                <a:tab pos="2327275" algn="l"/>
                <a:tab pos="2908300" algn="l"/>
                <a:tab pos="3489325" algn="l"/>
                <a:tab pos="4071938" algn="l"/>
                <a:tab pos="4652963" algn="l"/>
                <a:tab pos="5235575" algn="l"/>
                <a:tab pos="5816600" algn="l"/>
                <a:tab pos="6397625" algn="l"/>
                <a:tab pos="6980238" algn="l"/>
                <a:tab pos="7561263" algn="l"/>
                <a:tab pos="8143875" algn="l"/>
                <a:tab pos="8724900" algn="l"/>
                <a:tab pos="9305925" algn="l"/>
              </a:tabLst>
            </a:pP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- рассказать о результатах своего исследования.</a:t>
            </a:r>
            <a:endParaRPr kumimoji="0" lang="ru-RU" sz="20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27" grpId="0"/>
      <p:bldP spid="1028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6012160" y="4581128"/>
            <a:ext cx="2808312" cy="1512168"/>
          </a:xfrm>
        </p:spPr>
        <p:txBody>
          <a:bodyPr>
            <a:normAutofit fontScale="90000"/>
          </a:bodyPr>
          <a:lstStyle/>
          <a:p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Газета «Социалистическая степь»</a:t>
            </a:r>
            <a:br>
              <a:rPr lang="ru-RU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dirty="0" smtClean="0">
                <a:latin typeface="Times New Roman" pitchFamily="18" charset="0"/>
                <a:cs typeface="Times New Roman" pitchFamily="18" charset="0"/>
              </a:rPr>
              <a:t> № 42 от 31.05.1945 года</a:t>
            </a:r>
            <a:endParaRPr lang="ru-RU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справка01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188640"/>
            <a:ext cx="4248472" cy="59766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835696" y="4800600"/>
            <a:ext cx="6408712" cy="1148680"/>
          </a:xfrm>
        </p:spPr>
        <p:txBody>
          <a:bodyPr>
            <a:noAutofit/>
          </a:bodyPr>
          <a:lstStyle/>
          <a:p>
            <a:pPr algn="ctr"/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Открытие </a:t>
            </a:r>
            <a:r>
              <a:rPr lang="ru-RU" sz="2400" dirty="0">
                <a:latin typeface="Times New Roman" pitchFamily="18" charset="0"/>
                <a:cs typeface="Times New Roman" pitchFamily="18" charset="0"/>
              </a:rPr>
              <a:t>м</a:t>
            </a:r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емориальной доски  в городе Астрахань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Рисунок 7" descr="memorialnaya_doska_foto_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6692" r="6692"/>
          <a:stretch>
            <a:fillRect/>
          </a:stretch>
        </p:blipFill>
        <p:spPr>
          <a:xfrm>
            <a:off x="1979712" y="332656"/>
            <a:ext cx="6264696" cy="44669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5868144" y="4581128"/>
            <a:ext cx="3275856" cy="1512168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Документ о переименовании улиц  в селе Заветное. 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Содержимое 4" descr="ф.42,д.287,л.71 улицы Низолина, Куценко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547664" y="260648"/>
            <a:ext cx="4425923" cy="599712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5436096" y="1268760"/>
            <a:ext cx="3394720" cy="868958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Аллея Героев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современный вид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age (8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331640" y="332655"/>
            <a:ext cx="4392488" cy="2928325"/>
          </a:xfrm>
        </p:spPr>
      </p:pic>
      <p:pic>
        <p:nvPicPr>
          <p:cNvPr id="9" name="Содержимое 8" descr="image (6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3563888" y="3356992"/>
            <a:ext cx="4824536" cy="3213217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5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4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Rectangle 1"/>
          <p:cNvSpPr>
            <a:spLocks noChangeArrowheads="1"/>
          </p:cNvSpPr>
          <p:nvPr/>
        </p:nvSpPr>
        <p:spPr bwMode="auto">
          <a:xfrm>
            <a:off x="1331640" y="135873"/>
            <a:ext cx="7632848" cy="655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49263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           СПИСОК ИСПОЛЬЗУЕМОЙ ЛИТЕРАТУРЫ И ИСТОЧНИКОВ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«Благодарность землякам». Социалистическая степь. № 41. 27.05.1945г.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Фонд 49, д.3 л.21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Заветинский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районный архив.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«Герою Советского Союза Ефиму Максимовичу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Нихаеву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». Социалистическая степь. № 32. 22.04.1945г. Фонд 49, д.3 л.12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Заветинский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районный архив.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«Земляку, Герою Советского Союза гвардии старшему лейтенанту тов.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Нихаеву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Е.М.». Социалистическая степь. № 42. 31.05.1945г. Фонд 49, д.3 л.22 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Заветинский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районный архив.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«И лишь ковыль о прошлом всё звенит…» - Батайск: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Батайское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книжное издательство, 2006. -258с.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Наградной лист. Орден Красной Звезды. №14/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02.03.1944г. ЦАМО, фонд 33. Оп. 690155.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Наградной лист. Орден Кутузова 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III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степени. №.103 от 10.02.1945г. ЦАМО, фонд 33. Оп. 690155.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Наградной лист. «Золотая Звезда» Героя Советского Союза от 29.06.1945г.   ЦАМО, фонд 33. Оп. 793756.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Наградной лист, Орден Красного Знамени. №40/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12.03.1044г. ЦАМО, Фонд 33. Оп. 690455 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Наградной лист. «Золотая Звезда» Героя Советского союза. ЦАМО, Фонд 33. Оп. 793756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Постановление № 43 от 05.05. 2005г. «Об увековечивании памяти людей района в ознаменование 60-летия Победы в великой Отечественной войне».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Заветинский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районный архив.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Приказ о награждении. Орден Красного Знамени. №. №74/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02.03.1944г. ЦАМО, фонд 33. Оп. 690155.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Приказ о награждении. Орден Александра Невского. №.458/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н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от 11.11.1944г. ЦАМО, Фонд 33. Оп. 690155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Решение № 34 от 19.07.1985г. «О переименовании и наименовании улиц в селе Заветном» фонд 42, оп.1, д.287.л.71 </a:t>
            </a:r>
            <a:r>
              <a:rPr kumimoji="0" lang="ru-RU" sz="1400" b="1" i="0" u="none" strike="noStrike" cap="none" normalizeH="0" baseline="0" dirty="0" err="1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Заветинский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районный архив.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  <a:hlinkClick r:id="rId2"/>
              </a:rPr>
              <a:t>https://pamyat-naroda.ru/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•"/>
              <a:tabLst/>
            </a:pP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https</a:t>
            </a:r>
            <a:r>
              <a:rPr kumimoji="0" lang="ru-RU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:</a:t>
            </a:r>
            <a:r>
              <a:rPr kumimoji="0" lang="en-US" sz="1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//news.astrqorod.ru/</a:t>
            </a: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4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184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43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1844824"/>
            <a:ext cx="7355160" cy="1584176"/>
          </a:xfrm>
        </p:spPr>
        <p:txBody>
          <a:bodyPr>
            <a:normAutofit/>
          </a:bodyPr>
          <a:lstStyle/>
          <a:p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Спасибо за внимание!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915816" y="5229200"/>
            <a:ext cx="4536504" cy="576064"/>
          </a:xfrm>
        </p:spPr>
        <p:txBody>
          <a:bodyPr>
            <a:norm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Емцев Василий Михайлович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DSC00390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t="7967" b="7967"/>
          <a:stretch>
            <a:fillRect/>
          </a:stretch>
        </p:blipFill>
        <p:spPr>
          <a:xfrm>
            <a:off x="2195736" y="332656"/>
            <a:ext cx="6048672" cy="4680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Центральная аллея от центра до школы.jpg"/>
          <p:cNvPicPr>
            <a:picLocks noGrp="1" noChangeAspect="1"/>
          </p:cNvPicPr>
          <p:nvPr>
            <p:ph type="pic" idx="1"/>
          </p:nvPr>
        </p:nvPicPr>
        <p:blipFill>
          <a:blip r:embed="rId2" cstate="print"/>
          <a:srcRect l="4789" r="4789"/>
          <a:stretch>
            <a:fillRect/>
          </a:stretch>
        </p:blipFill>
        <p:spPr>
          <a:xfrm>
            <a:off x="1907704" y="260648"/>
            <a:ext cx="6624736" cy="49148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411760" y="5367338"/>
            <a:ext cx="5400600" cy="804862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 Центральная аллея до 70-х годов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5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dow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8098"/>
          </a:xfrm>
        </p:spPr>
        <p:txBody>
          <a:bodyPr>
            <a:normAutofit/>
          </a:bodyPr>
          <a:lstStyle/>
          <a:p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Аллея в разные годы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Untitled.FR12.tif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772816"/>
            <a:ext cx="3960440" cy="31683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92080" y="1556792"/>
            <a:ext cx="3528392" cy="49685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8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39552" y="836712"/>
            <a:ext cx="8229600" cy="1143000"/>
          </a:xfrm>
        </p:spPr>
        <p:txBody>
          <a:bodyPr>
            <a:noAutofit/>
          </a:bodyPr>
          <a:lstStyle/>
          <a:p>
            <a:pPr algn="r"/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Аллея Героев </a:t>
            </a:r>
            <a:br>
              <a:rPr lang="ru-RU" sz="2400" b="1" dirty="0" smtClean="0">
                <a:latin typeface="Times New Roman" pitchFamily="18" charset="0"/>
                <a:cs typeface="Times New Roman" pitchFamily="18" charset="0"/>
              </a:rPr>
            </a:br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современный вид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image (1)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139952" y="2996952"/>
            <a:ext cx="4614664" cy="3460998"/>
          </a:xfrm>
        </p:spPr>
      </p:pic>
      <p:pic>
        <p:nvPicPr>
          <p:cNvPr id="11" name="Содержимое 10" descr="image (5)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1331640" y="404664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7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6156176" y="4005064"/>
            <a:ext cx="2592288" cy="2016224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Постановление о присвоении центральной аллее названия «Аллея Героев»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Ф.89,д.581,л.89. аллея славы и др. переимен.TIFF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1619672" y="404664"/>
            <a:ext cx="4248472" cy="5853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5508104" y="4293096"/>
            <a:ext cx="3008313" cy="1162050"/>
          </a:xfrm>
        </p:spPr>
        <p:txBody>
          <a:bodyPr>
            <a:noAutofit/>
          </a:bodyPr>
          <a:lstStyle/>
          <a:p>
            <a:r>
              <a:rPr lang="ru-RU" sz="2400" dirty="0" smtClean="0">
                <a:latin typeface="Times New Roman" pitchFamily="18" charset="0"/>
                <a:cs typeface="Times New Roman" pitchFamily="18" charset="0"/>
              </a:rPr>
              <a:t>Стела с именами Героев Советского союза</a:t>
            </a:r>
            <a:endParaRPr lang="ru-RU" sz="2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50697398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rcRect l="43669" r="-16" b="453"/>
          <a:stretch>
            <a:fillRect/>
          </a:stretch>
        </p:blipFill>
        <p:spPr>
          <a:xfrm>
            <a:off x="1763688" y="692696"/>
            <a:ext cx="3586814" cy="47525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971600" y="274638"/>
            <a:ext cx="7715200" cy="1143000"/>
          </a:xfrm>
        </p:spPr>
        <p:txBody>
          <a:bodyPr>
            <a:normAutofit/>
          </a:bodyPr>
          <a:lstStyle/>
          <a:p>
            <a:r>
              <a:rPr lang="ru-RU" sz="2400" b="1" dirty="0" smtClean="0">
                <a:latin typeface="Times New Roman" pitchFamily="18" charset="0"/>
                <a:cs typeface="Times New Roman" pitchFamily="18" charset="0"/>
              </a:rPr>
              <a:t>Стелы с именами Героев Советского Союза </a:t>
            </a:r>
            <a:endParaRPr lang="ru-RU" sz="24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Содержимое 7" descr="Куценко И.И.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259632" y="1556792"/>
            <a:ext cx="352839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Содержимое 8" descr="Нехаев Е.М.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5220072" y="1600200"/>
            <a:ext cx="3528392" cy="452596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8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1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8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out)">
                                      <p:cBhvr>
                                        <p:cTn id="1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357</TotalTime>
  <Words>578</Words>
  <Application>Microsoft Office PowerPoint</Application>
  <PresentationFormat>Экран (4:3)</PresentationFormat>
  <Paragraphs>69</Paragraphs>
  <Slides>25</Slides>
  <Notes>1</Notes>
  <HiddenSlides>0</HiddenSlides>
  <MMClips>1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25</vt:i4>
      </vt:variant>
    </vt:vector>
  </HeadingPairs>
  <TitlesOfParts>
    <vt:vector size="26" baseType="lpstr">
      <vt:lpstr>Тема Office</vt:lpstr>
      <vt:lpstr>Аллея Героев</vt:lpstr>
      <vt:lpstr>Слайд 2</vt:lpstr>
      <vt:lpstr>Емцев Василий Михайлович</vt:lpstr>
      <vt:lpstr>Слайд 4</vt:lpstr>
      <vt:lpstr>Аллея в разные годы</vt:lpstr>
      <vt:lpstr>Аллея Героев  современный вид</vt:lpstr>
      <vt:lpstr>Постановление о присвоении центральной аллее названия «Аллея Героев»</vt:lpstr>
      <vt:lpstr>Стела с именами Героев Советского союза</vt:lpstr>
      <vt:lpstr>Стелы с именами Героев Советского Союза </vt:lpstr>
      <vt:lpstr>Куценко Иван Иванович 1913-1945</vt:lpstr>
      <vt:lpstr>Орден Красной Звезды </vt:lpstr>
      <vt:lpstr>     Орден Красного Знамени</vt:lpstr>
      <vt:lpstr>Орден Александра Невского</vt:lpstr>
      <vt:lpstr>Орден Кутузова  III степени</vt:lpstr>
      <vt:lpstr>Медаль «Золотая Звезда» и схема кладбища в городе Сопот (Польша)</vt:lpstr>
      <vt:lpstr>Нихаев Ефим Максимович 1913-1979</vt:lpstr>
      <vt:lpstr>Слайд 17</vt:lpstr>
      <vt:lpstr>Газета «Социалистическая степь»   №32  от 22.04.1945 года.</vt:lpstr>
      <vt:lpstr>Газета «Социалистическая степь»  №41 от 27.05.1945 года</vt:lpstr>
      <vt:lpstr>Газета «Социалистическая степь»  № 42 от 31.05.1945 года</vt:lpstr>
      <vt:lpstr>Открытие мемориальной доски  в городе Астрахань</vt:lpstr>
      <vt:lpstr>Документ о переименовании улиц  в селе Заветное. </vt:lpstr>
      <vt:lpstr>Аллея Героев  современный вид</vt:lpstr>
      <vt:lpstr>Слайд 24</vt:lpstr>
      <vt:lpstr>Спасибо за внимание!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Аллея Героев</dc:title>
  <dc:creator>Сергей</dc:creator>
  <cp:lastModifiedBy>User</cp:lastModifiedBy>
  <cp:revision>35</cp:revision>
  <dcterms:created xsi:type="dcterms:W3CDTF">2017-04-15T13:49:51Z</dcterms:created>
  <dcterms:modified xsi:type="dcterms:W3CDTF">2017-04-19T16:27:35Z</dcterms:modified>
</cp:coreProperties>
</file>